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43891200" cy="21945600"/>
  <p:notesSz cx="6716713" cy="92392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E4D7E7"/>
    <a:srgbClr val="E2CCE0"/>
    <a:srgbClr val="DCC2CD"/>
    <a:srgbClr val="CFC8D6"/>
    <a:srgbClr val="B9AFC3"/>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9" d="100"/>
          <a:sy n="19" d="100"/>
        </p:scale>
        <p:origin x="-186" y="-240"/>
      </p:cViewPr>
      <p:guideLst>
        <p:guide orient="horz" pos="5472"/>
        <p:guide pos="1382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lgn="r">
              <a:defRPr sz="1200">
                <a:effectLst/>
              </a:defRPr>
            </a:lvl1pPr>
          </a:lstStyle>
          <a:p>
            <a:endParaRPr lang="en-US"/>
          </a:p>
        </p:txBody>
      </p:sp>
      <p:sp>
        <p:nvSpPr>
          <p:cNvPr id="4100" name="Rectangle 4"/>
          <p:cNvSpPr>
            <a:spLocks noChangeArrowheads="1" noTextEdit="1"/>
          </p:cNvSpPr>
          <p:nvPr>
            <p:ph type="sldImg" idx="2"/>
          </p:nvPr>
        </p:nvSpPr>
        <p:spPr bwMode="auto">
          <a:xfrm>
            <a:off x="-152400" y="685800"/>
            <a:ext cx="7010400" cy="3505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lgn="r">
              <a:defRPr sz="1200">
                <a:effectLst/>
              </a:defRPr>
            </a:lvl1pPr>
          </a:lstStyle>
          <a:p>
            <a:fld id="{A55A9E8F-EFF4-4D0D-92C3-8E5835000A9D}" type="slidenum">
              <a:rPr lang="en-US"/>
              <a:pPr/>
              <a:t>‹#›</a:t>
            </a:fld>
            <a:endParaRPr lang="en-US"/>
          </a:p>
        </p:txBody>
      </p:sp>
    </p:spTree>
    <p:extLst>
      <p:ext uri="{BB962C8B-B14F-4D97-AF65-F5344CB8AC3E}">
        <p14:creationId xmlns:p14="http://schemas.microsoft.com/office/powerpoint/2010/main" val="1617918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0B0F2C-73B5-414B-9BCB-3A1490D7CA2A}" type="slidenum">
              <a:rPr lang="en-US"/>
              <a:pPr/>
              <a:t>1</a:t>
            </a:fld>
            <a:endParaRPr lang="en-US"/>
          </a:p>
        </p:txBody>
      </p:sp>
      <p:sp>
        <p:nvSpPr>
          <p:cNvPr id="5122" name="Rectangle 2"/>
          <p:cNvSpPr>
            <a:spLocks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6816725"/>
            <a:ext cx="37306250"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2436475"/>
            <a:ext cx="30724475"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E2CF5F-A244-4150-9E94-82D1557C570F}" type="slidenum">
              <a:rPr lang="en-US"/>
              <a:pPr/>
              <a:t>‹#›</a:t>
            </a:fld>
            <a:endParaRPr lang="en-US"/>
          </a:p>
        </p:txBody>
      </p:sp>
    </p:spTree>
    <p:extLst>
      <p:ext uri="{BB962C8B-B14F-4D97-AF65-F5344CB8AC3E}">
        <p14:creationId xmlns:p14="http://schemas.microsoft.com/office/powerpoint/2010/main" val="226362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BD16F4-2738-4FD0-A4E3-2F7F6C592332}" type="slidenum">
              <a:rPr lang="en-US"/>
              <a:pPr/>
              <a:t>‹#›</a:t>
            </a:fld>
            <a:endParaRPr lang="en-US"/>
          </a:p>
        </p:txBody>
      </p:sp>
    </p:spTree>
    <p:extLst>
      <p:ext uri="{BB962C8B-B14F-4D97-AF65-F5344CB8AC3E}">
        <p14:creationId xmlns:p14="http://schemas.microsoft.com/office/powerpoint/2010/main" val="2754520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1949450"/>
            <a:ext cx="9326563" cy="17557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90888" y="1949450"/>
            <a:ext cx="27830462" cy="17557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83F0AA-926C-4DA5-898D-57642105DB02}" type="slidenum">
              <a:rPr lang="en-US"/>
              <a:pPr/>
              <a:t>‹#›</a:t>
            </a:fld>
            <a:endParaRPr lang="en-US"/>
          </a:p>
        </p:txBody>
      </p:sp>
    </p:spTree>
    <p:extLst>
      <p:ext uri="{BB962C8B-B14F-4D97-AF65-F5344CB8AC3E}">
        <p14:creationId xmlns:p14="http://schemas.microsoft.com/office/powerpoint/2010/main" val="4249958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05185A-D03C-4630-9859-58809358ACC7}" type="slidenum">
              <a:rPr lang="en-US"/>
              <a:pPr/>
              <a:t>‹#›</a:t>
            </a:fld>
            <a:endParaRPr lang="en-US"/>
          </a:p>
        </p:txBody>
      </p:sp>
    </p:spTree>
    <p:extLst>
      <p:ext uri="{BB962C8B-B14F-4D97-AF65-F5344CB8AC3E}">
        <p14:creationId xmlns:p14="http://schemas.microsoft.com/office/powerpoint/2010/main" val="2524171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14101763"/>
            <a:ext cx="37307838"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9301163"/>
            <a:ext cx="37307838"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2CB004-9951-4981-BAE0-9DF7100FBD04}" type="slidenum">
              <a:rPr lang="en-US"/>
              <a:pPr/>
              <a:t>‹#›</a:t>
            </a:fld>
            <a:endParaRPr lang="en-US"/>
          </a:p>
        </p:txBody>
      </p:sp>
    </p:spTree>
    <p:extLst>
      <p:ext uri="{BB962C8B-B14F-4D97-AF65-F5344CB8AC3E}">
        <p14:creationId xmlns:p14="http://schemas.microsoft.com/office/powerpoint/2010/main" val="1317764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90888" y="6342063"/>
            <a:ext cx="18578512" cy="1316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6342063"/>
            <a:ext cx="18578513" cy="1316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43A4849-EBB9-4EC1-B55E-8FE79D679D70}" type="slidenum">
              <a:rPr lang="en-US"/>
              <a:pPr/>
              <a:t>‹#›</a:t>
            </a:fld>
            <a:endParaRPr lang="en-US"/>
          </a:p>
        </p:txBody>
      </p:sp>
    </p:spTree>
    <p:extLst>
      <p:ext uri="{BB962C8B-B14F-4D97-AF65-F5344CB8AC3E}">
        <p14:creationId xmlns:p14="http://schemas.microsoft.com/office/powerpoint/2010/main" val="1367120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879475"/>
            <a:ext cx="39503350"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4911725"/>
            <a:ext cx="19392900"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6959600"/>
            <a:ext cx="19392900"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4911725"/>
            <a:ext cx="19400837"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6959600"/>
            <a:ext cx="19400837"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72247EF-8E3F-4788-A102-470291E327E2}" type="slidenum">
              <a:rPr lang="en-US"/>
              <a:pPr/>
              <a:t>‹#›</a:t>
            </a:fld>
            <a:endParaRPr lang="en-US"/>
          </a:p>
        </p:txBody>
      </p:sp>
    </p:spTree>
    <p:extLst>
      <p:ext uri="{BB962C8B-B14F-4D97-AF65-F5344CB8AC3E}">
        <p14:creationId xmlns:p14="http://schemas.microsoft.com/office/powerpoint/2010/main" val="87712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7B0D086-095B-4B90-ABAA-2173461CD0F4}" type="slidenum">
              <a:rPr lang="en-US"/>
              <a:pPr/>
              <a:t>‹#›</a:t>
            </a:fld>
            <a:endParaRPr lang="en-US"/>
          </a:p>
        </p:txBody>
      </p:sp>
    </p:spTree>
    <p:extLst>
      <p:ext uri="{BB962C8B-B14F-4D97-AF65-F5344CB8AC3E}">
        <p14:creationId xmlns:p14="http://schemas.microsoft.com/office/powerpoint/2010/main" val="231006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15FE512-FB64-49A6-ACE5-849AEDEDAD7C}" type="slidenum">
              <a:rPr lang="en-US"/>
              <a:pPr/>
              <a:t>‹#›</a:t>
            </a:fld>
            <a:endParaRPr lang="en-US"/>
          </a:p>
        </p:txBody>
      </p:sp>
    </p:spTree>
    <p:extLst>
      <p:ext uri="{BB962C8B-B14F-4D97-AF65-F5344CB8AC3E}">
        <p14:creationId xmlns:p14="http://schemas.microsoft.com/office/powerpoint/2010/main" val="209073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873125"/>
            <a:ext cx="14439900"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873125"/>
            <a:ext cx="245364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4592638"/>
            <a:ext cx="14439900"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80E445-8ABF-412A-95A7-A6D59408CBEF}" type="slidenum">
              <a:rPr lang="en-US"/>
              <a:pPr/>
              <a:t>‹#›</a:t>
            </a:fld>
            <a:endParaRPr lang="en-US"/>
          </a:p>
        </p:txBody>
      </p:sp>
    </p:spTree>
    <p:extLst>
      <p:ext uri="{BB962C8B-B14F-4D97-AF65-F5344CB8AC3E}">
        <p14:creationId xmlns:p14="http://schemas.microsoft.com/office/powerpoint/2010/main" val="3331327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15362238"/>
            <a:ext cx="26335037"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1960563"/>
            <a:ext cx="26335037"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17175163"/>
            <a:ext cx="26335037"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E7789B-ABA8-41E7-9619-3CCCE8539CE8}" type="slidenum">
              <a:rPr lang="en-US"/>
              <a:pPr/>
              <a:t>‹#›</a:t>
            </a:fld>
            <a:endParaRPr lang="en-US"/>
          </a:p>
        </p:txBody>
      </p:sp>
    </p:spTree>
    <p:extLst>
      <p:ext uri="{BB962C8B-B14F-4D97-AF65-F5344CB8AC3E}">
        <p14:creationId xmlns:p14="http://schemas.microsoft.com/office/powerpoint/2010/main" val="2378590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1949450"/>
            <a:ext cx="37309425" cy="3659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290888" y="6342063"/>
            <a:ext cx="37309425" cy="131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290888" y="19996150"/>
            <a:ext cx="9144000" cy="146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defTabSz="3074988">
              <a:defRPr sz="4700">
                <a:effectLst/>
              </a:defRPr>
            </a:lvl1pPr>
          </a:lstStyle>
          <a:p>
            <a:endParaRPr lang="en-US"/>
          </a:p>
        </p:txBody>
      </p:sp>
      <p:sp>
        <p:nvSpPr>
          <p:cNvPr id="1029" name="Rectangle 5"/>
          <p:cNvSpPr>
            <a:spLocks noGrp="1" noChangeArrowheads="1"/>
          </p:cNvSpPr>
          <p:nvPr>
            <p:ph type="ftr" sz="quarter" idx="3"/>
          </p:nvPr>
        </p:nvSpPr>
        <p:spPr bwMode="auto">
          <a:xfrm>
            <a:off x="14997113" y="19996150"/>
            <a:ext cx="13896975" cy="146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endParaRPr lang="en-US"/>
          </a:p>
        </p:txBody>
      </p:sp>
      <p:sp>
        <p:nvSpPr>
          <p:cNvPr id="1030" name="Rectangle 6"/>
          <p:cNvSpPr>
            <a:spLocks noGrp="1" noChangeArrowheads="1"/>
          </p:cNvSpPr>
          <p:nvPr>
            <p:ph type="sldNum" sz="quarter" idx="4"/>
          </p:nvPr>
        </p:nvSpPr>
        <p:spPr bwMode="auto">
          <a:xfrm>
            <a:off x="31456313" y="19996150"/>
            <a:ext cx="9144000" cy="146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r" defTabSz="3074988">
              <a:defRPr sz="4700">
                <a:effectLst/>
              </a:defRPr>
            </a:lvl1pPr>
          </a:lstStyle>
          <a:p>
            <a:fld id="{E1C3C58E-CA8B-41EF-A91A-3A40D4F116AE}" type="slidenum">
              <a:rPr lang="en-US"/>
              <a:pPr/>
              <a:t>‹#›</a:t>
            </a:fld>
            <a:endParaRPr lang="en-US"/>
          </a:p>
        </p:txBody>
      </p:sp>
      <p:sp>
        <p:nvSpPr>
          <p:cNvPr id="1031" name="Text Box 7"/>
          <p:cNvSpPr txBox="1">
            <a:spLocks noChangeArrowheads="1"/>
          </p:cNvSpPr>
          <p:nvPr userDrawn="1"/>
        </p:nvSpPr>
        <p:spPr bwMode="auto">
          <a:xfrm>
            <a:off x="40462200" y="212598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sz="2400">
                <a:solidFill>
                  <a:schemeClr val="tx1"/>
                </a:solidFill>
                <a:latin typeface="Times New Roman" pitchFamily="18" charset="0"/>
              </a:defRPr>
            </a:lvl1pPr>
            <a:lvl2pPr defTabSz="2978150">
              <a:defRPr sz="2400">
                <a:solidFill>
                  <a:schemeClr val="tx1"/>
                </a:solidFill>
                <a:latin typeface="Times New Roman" pitchFamily="18" charset="0"/>
              </a:defRPr>
            </a:lvl2pPr>
            <a:lvl3pPr defTabSz="2978150">
              <a:defRPr sz="2400">
                <a:solidFill>
                  <a:schemeClr val="tx1"/>
                </a:solidFill>
                <a:latin typeface="Times New Roman" pitchFamily="18" charset="0"/>
              </a:defRPr>
            </a:lvl3pPr>
            <a:lvl4pPr defTabSz="2978150">
              <a:defRPr sz="2400">
                <a:solidFill>
                  <a:schemeClr val="tx1"/>
                </a:solidFill>
                <a:latin typeface="Times New Roman" pitchFamily="18" charset="0"/>
              </a:defRPr>
            </a:lvl4pPr>
            <a:lvl5pPr defTabSz="2978150">
              <a:defRPr sz="2400">
                <a:solidFill>
                  <a:schemeClr val="tx1"/>
                </a:solidFill>
                <a:latin typeface="Times New Roman" pitchFamily="18" charset="0"/>
              </a:defRPr>
            </a:lvl5pPr>
            <a:lvl6pPr defTabSz="2978150" eaLnBrk="0" fontAlgn="base" hangingPunct="0">
              <a:spcBef>
                <a:spcPct val="0"/>
              </a:spcBef>
              <a:spcAft>
                <a:spcPct val="0"/>
              </a:spcAft>
              <a:defRPr sz="2400">
                <a:solidFill>
                  <a:schemeClr val="tx1"/>
                </a:solidFill>
                <a:latin typeface="Times New Roman" pitchFamily="18" charset="0"/>
              </a:defRPr>
            </a:lvl6pPr>
            <a:lvl7pPr defTabSz="2978150" eaLnBrk="0" fontAlgn="base" hangingPunct="0">
              <a:spcBef>
                <a:spcPct val="0"/>
              </a:spcBef>
              <a:spcAft>
                <a:spcPct val="0"/>
              </a:spcAft>
              <a:defRPr sz="2400">
                <a:solidFill>
                  <a:schemeClr val="tx1"/>
                </a:solidFill>
                <a:latin typeface="Times New Roman" pitchFamily="18" charset="0"/>
              </a:defRPr>
            </a:lvl7pPr>
            <a:lvl8pPr defTabSz="2978150" eaLnBrk="0" fontAlgn="base" hangingPunct="0">
              <a:spcBef>
                <a:spcPct val="0"/>
              </a:spcBef>
              <a:spcAft>
                <a:spcPct val="0"/>
              </a:spcAft>
              <a:defRPr sz="2400">
                <a:solidFill>
                  <a:schemeClr val="tx1"/>
                </a:solidFill>
                <a:latin typeface="Times New Roman" pitchFamily="18" charset="0"/>
              </a:defRPr>
            </a:lvl8pPr>
            <a:lvl9pPr defTabSz="297815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a:solidFill>
                  <a:srgbClr val="3333FF"/>
                </a:solidFill>
                <a:effectLst/>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196" name="Text Box 148"/>
          <p:cNvSpPr txBox="1">
            <a:spLocks noChangeArrowheads="1"/>
          </p:cNvSpPr>
          <p:nvPr/>
        </p:nvSpPr>
        <p:spPr bwMode="auto">
          <a:xfrm>
            <a:off x="20085050" y="3140075"/>
            <a:ext cx="27622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defTabSz="2154238">
              <a:defRPr sz="2400">
                <a:solidFill>
                  <a:schemeClr val="tx1"/>
                </a:solidFill>
                <a:latin typeface="Times New Roman" pitchFamily="18" charset="0"/>
              </a:defRPr>
            </a:lvl1pPr>
            <a:lvl2pPr marL="1076325" defTabSz="2154238">
              <a:defRPr sz="2400">
                <a:solidFill>
                  <a:schemeClr val="tx1"/>
                </a:solidFill>
                <a:latin typeface="Times New Roman" pitchFamily="18" charset="0"/>
              </a:defRPr>
            </a:lvl2pPr>
            <a:lvl3pPr marL="2154238" defTabSz="2154238">
              <a:defRPr sz="2400">
                <a:solidFill>
                  <a:schemeClr val="tx1"/>
                </a:solidFill>
                <a:latin typeface="Times New Roman" pitchFamily="18" charset="0"/>
              </a:defRPr>
            </a:lvl3pPr>
            <a:lvl4pPr marL="3230563" defTabSz="2154238">
              <a:defRPr sz="2400">
                <a:solidFill>
                  <a:schemeClr val="tx1"/>
                </a:solidFill>
                <a:latin typeface="Times New Roman" pitchFamily="18" charset="0"/>
              </a:defRPr>
            </a:lvl4pPr>
            <a:lvl5pPr marL="4308475" defTabSz="2154238">
              <a:defRPr sz="2400">
                <a:solidFill>
                  <a:schemeClr val="tx1"/>
                </a:solidFill>
                <a:latin typeface="Times New Roman" pitchFamily="18" charset="0"/>
              </a:defRPr>
            </a:lvl5pPr>
            <a:lvl6pPr marL="4765675" defTabSz="2154238" eaLnBrk="0" fontAlgn="base" hangingPunct="0">
              <a:spcBef>
                <a:spcPct val="0"/>
              </a:spcBef>
              <a:spcAft>
                <a:spcPct val="0"/>
              </a:spcAft>
              <a:defRPr sz="2400">
                <a:solidFill>
                  <a:schemeClr val="tx1"/>
                </a:solidFill>
                <a:latin typeface="Times New Roman" pitchFamily="18" charset="0"/>
              </a:defRPr>
            </a:lvl6pPr>
            <a:lvl7pPr marL="5222875" defTabSz="2154238" eaLnBrk="0" fontAlgn="base" hangingPunct="0">
              <a:spcBef>
                <a:spcPct val="0"/>
              </a:spcBef>
              <a:spcAft>
                <a:spcPct val="0"/>
              </a:spcAft>
              <a:defRPr sz="2400">
                <a:solidFill>
                  <a:schemeClr val="tx1"/>
                </a:solidFill>
                <a:latin typeface="Times New Roman" pitchFamily="18" charset="0"/>
              </a:defRPr>
            </a:lvl7pPr>
            <a:lvl8pPr marL="5680075" defTabSz="2154238" eaLnBrk="0" fontAlgn="base" hangingPunct="0">
              <a:spcBef>
                <a:spcPct val="0"/>
              </a:spcBef>
              <a:spcAft>
                <a:spcPct val="0"/>
              </a:spcAft>
              <a:defRPr sz="2400">
                <a:solidFill>
                  <a:schemeClr val="tx1"/>
                </a:solidFill>
                <a:latin typeface="Times New Roman" pitchFamily="18" charset="0"/>
              </a:defRPr>
            </a:lvl8pPr>
            <a:lvl9pPr marL="6137275" defTabSz="2154238" eaLnBrk="0" fontAlgn="base" hangingPunct="0">
              <a:spcBef>
                <a:spcPct val="0"/>
              </a:spcBef>
              <a:spcAft>
                <a:spcPct val="0"/>
              </a:spcAft>
              <a:defRPr sz="2400">
                <a:solidFill>
                  <a:schemeClr val="tx1"/>
                </a:solidFill>
                <a:latin typeface="Times New Roman" pitchFamily="18" charset="0"/>
              </a:defRPr>
            </a:lvl9pPr>
          </a:lstStyle>
          <a:p>
            <a:endParaRPr lang="en-US" sz="5700">
              <a:effectLst/>
            </a:endParaRPr>
          </a:p>
        </p:txBody>
      </p:sp>
      <p:sp>
        <p:nvSpPr>
          <p:cNvPr id="2199" name="Text Box 151"/>
          <p:cNvSpPr txBox="1">
            <a:spLocks noChangeArrowheads="1"/>
          </p:cNvSpPr>
          <p:nvPr/>
        </p:nvSpPr>
        <p:spPr bwMode="auto">
          <a:xfrm>
            <a:off x="10896600" y="6572250"/>
            <a:ext cx="10363200" cy="71596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20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000">
              <a:solidFill>
                <a:srgbClr val="FF0000"/>
              </a:solidFill>
              <a:effectLst/>
            </a:endParaRPr>
          </a:p>
          <a:p>
            <a:r>
              <a:rPr lang="en-US" sz="20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202" name="Rectangle 154"/>
          <p:cNvSpPr>
            <a:spLocks noChangeArrowheads="1"/>
          </p:cNvSpPr>
          <p:nvPr/>
        </p:nvSpPr>
        <p:spPr bwMode="auto">
          <a:xfrm>
            <a:off x="10896600" y="14646275"/>
            <a:ext cx="4648200" cy="47101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03" name="Rectangle 155"/>
          <p:cNvSpPr>
            <a:spLocks noChangeArrowheads="1"/>
          </p:cNvSpPr>
          <p:nvPr/>
        </p:nvSpPr>
        <p:spPr bwMode="auto">
          <a:xfrm>
            <a:off x="16611600" y="14662150"/>
            <a:ext cx="4724400" cy="46926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09" name="Text Box 161"/>
          <p:cNvSpPr txBox="1">
            <a:spLocks noChangeArrowheads="1"/>
          </p:cNvSpPr>
          <p:nvPr/>
        </p:nvSpPr>
        <p:spPr bwMode="auto">
          <a:xfrm>
            <a:off x="457200" y="6588125"/>
            <a:ext cx="9067800" cy="63658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5000"/>
              </a:lnSpc>
            </a:pPr>
            <a:r>
              <a:rPr lang="en-US" sz="1800" b="1" i="1">
                <a:effectLst/>
                <a:latin typeface="Arial" charset="0"/>
              </a:rPr>
              <a:t>General guidelines</a:t>
            </a:r>
          </a:p>
          <a:p>
            <a:pPr eaLnBrk="1" hangingPunct="1">
              <a:lnSpc>
                <a:spcPct val="95000"/>
              </a:lnSpc>
            </a:pPr>
            <a:endParaRPr lang="en-US" sz="1800" b="1">
              <a:effectLst/>
              <a:latin typeface="Arial" charset="0"/>
            </a:endParaRPr>
          </a:p>
          <a:p>
            <a:pPr eaLnBrk="1" hangingPunct="1">
              <a:lnSpc>
                <a:spcPct val="95000"/>
              </a:lnSpc>
            </a:pPr>
            <a:r>
              <a:rPr lang="en-US" sz="1800">
                <a:effectLst/>
                <a:latin typeface="Arial" charset="0"/>
              </a:rPr>
              <a:t>These templates are fully editable.  They are created at various percentages of the final printed size.  We will use this page size (</a:t>
            </a:r>
            <a:r>
              <a:rPr lang="en-US" sz="1800" u="sng">
                <a:effectLst/>
                <a:latin typeface="Arial" charset="0"/>
              </a:rPr>
              <a:t>100%</a:t>
            </a:r>
            <a:r>
              <a:rPr lang="en-US" sz="1800">
                <a:effectLst/>
                <a:latin typeface="Arial" charset="0"/>
              </a:rPr>
              <a:t>) for a 24x48 inch poster, </a:t>
            </a:r>
            <a:r>
              <a:rPr lang="en-US" sz="1800" u="sng">
                <a:effectLst/>
                <a:latin typeface="Arial" charset="0"/>
              </a:rPr>
              <a:t>150%</a:t>
            </a:r>
            <a:r>
              <a:rPr lang="en-US" sz="1800">
                <a:effectLst/>
                <a:latin typeface="Arial" charset="0"/>
              </a:rPr>
              <a:t> of this page size for a 36x72 inch poster, and </a:t>
            </a:r>
            <a:r>
              <a:rPr lang="en-US" sz="1800" u="sng">
                <a:effectLst/>
                <a:latin typeface="Arial" charset="0"/>
              </a:rPr>
              <a:t>200%</a:t>
            </a:r>
            <a:r>
              <a:rPr lang="en-US" sz="1800">
                <a:effectLst/>
                <a:latin typeface="Arial" charset="0"/>
              </a:rPr>
              <a:t> of this page size for a 48x96 inch poster.  Viewing the poster on the screen at the above (</a:t>
            </a:r>
            <a:r>
              <a:rPr lang="en-US" sz="1800" u="sng">
                <a:effectLst/>
                <a:latin typeface="Arial" charset="0"/>
              </a:rPr>
              <a:t>underlined</a:t>
            </a:r>
            <a:r>
              <a:rPr lang="en-US" sz="1800">
                <a:effectLst/>
                <a:latin typeface="Arial" charset="0"/>
              </a:rPr>
              <a:t>) magnifications (“view” menu…then “zoom”) will give you a feeling for the final appearance even though you will only be able to see a fraction of the entire poster.  </a:t>
            </a:r>
          </a:p>
          <a:p>
            <a:pPr eaLnBrk="1" hangingPunct="1">
              <a:lnSpc>
                <a:spcPct val="95000"/>
              </a:lnSpc>
            </a:pPr>
            <a:endParaRPr lang="en-US" sz="1800">
              <a:effectLst/>
              <a:latin typeface="Arial" charset="0"/>
            </a:endParaRPr>
          </a:p>
          <a:p>
            <a:pPr eaLnBrk="1" hangingPunct="1">
              <a:lnSpc>
                <a:spcPct val="95000"/>
              </a:lnSpc>
            </a:pPr>
            <a:r>
              <a:rPr lang="en-US" sz="1800">
                <a:effectLst/>
                <a:latin typeface="Arial"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1800">
                <a:solidFill>
                  <a:srgbClr val="FF0000"/>
                </a:solidFill>
                <a:effectLst/>
                <a:latin typeface="Arial" charset="0"/>
              </a:rPr>
              <a:t>xx</a:t>
            </a:r>
            <a:r>
              <a:rPr lang="en-US" sz="1800">
                <a:effectLst/>
                <a:latin typeface="Arial" charset="0"/>
              </a:rPr>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lnSpc>
                <a:spcPct val="95000"/>
              </a:lnSpc>
            </a:pPr>
            <a:endParaRPr lang="en-US" sz="1800">
              <a:effectLst/>
              <a:latin typeface="Arial" charset="0"/>
            </a:endParaRPr>
          </a:p>
          <a:p>
            <a:pPr eaLnBrk="1" hangingPunct="1">
              <a:lnSpc>
                <a:spcPct val="95000"/>
              </a:lnSpc>
            </a:pPr>
            <a:r>
              <a:rPr lang="en-US" sz="1800">
                <a:effectLst/>
                <a:latin typeface="Arial" charset="0"/>
              </a:rPr>
              <a:t>Text sizes should be no smaller than ¼” or 24 point at the final magnification.  That is, if you are using a template which will be enlarged at 100%, use a minimum of 24 point type.  If it will be enlarged at 200%, use a minimum of 12 point type.</a:t>
            </a:r>
          </a:p>
          <a:p>
            <a:pPr>
              <a:lnSpc>
                <a:spcPct val="95000"/>
              </a:lnSpc>
            </a:pPr>
            <a:endParaRPr lang="en-US" sz="1800">
              <a:effectLst/>
            </a:endParaRPr>
          </a:p>
        </p:txBody>
      </p:sp>
      <p:sp>
        <p:nvSpPr>
          <p:cNvPr id="2210" name="Text Box 162"/>
          <p:cNvSpPr txBox="1">
            <a:spLocks noChangeArrowheads="1"/>
          </p:cNvSpPr>
          <p:nvPr/>
        </p:nvSpPr>
        <p:spPr bwMode="auto">
          <a:xfrm>
            <a:off x="457200" y="457200"/>
            <a:ext cx="77343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ABSTRACT</a:t>
            </a:r>
          </a:p>
        </p:txBody>
      </p:sp>
      <p:sp>
        <p:nvSpPr>
          <p:cNvPr id="2211" name="Text Box 163"/>
          <p:cNvSpPr txBox="1">
            <a:spLocks noChangeArrowheads="1"/>
          </p:cNvSpPr>
          <p:nvPr/>
        </p:nvSpPr>
        <p:spPr bwMode="auto">
          <a:xfrm>
            <a:off x="457200" y="5638800"/>
            <a:ext cx="90678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INTRODUCTION</a:t>
            </a:r>
          </a:p>
        </p:txBody>
      </p:sp>
      <p:sp>
        <p:nvSpPr>
          <p:cNvPr id="2214" name="Text Box 166"/>
          <p:cNvSpPr txBox="1">
            <a:spLocks noChangeArrowheads="1"/>
          </p:cNvSpPr>
          <p:nvPr/>
        </p:nvSpPr>
        <p:spPr bwMode="auto">
          <a:xfrm>
            <a:off x="32316738" y="10960100"/>
            <a:ext cx="110394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CONCLUSIONS</a:t>
            </a:r>
          </a:p>
        </p:txBody>
      </p:sp>
      <p:sp>
        <p:nvSpPr>
          <p:cNvPr id="2215" name="Text Box 167"/>
          <p:cNvSpPr txBox="1">
            <a:spLocks noChangeArrowheads="1"/>
          </p:cNvSpPr>
          <p:nvPr/>
        </p:nvSpPr>
        <p:spPr bwMode="auto">
          <a:xfrm>
            <a:off x="32288163" y="16265525"/>
            <a:ext cx="1103312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REFERENCES</a:t>
            </a:r>
          </a:p>
        </p:txBody>
      </p:sp>
      <p:sp>
        <p:nvSpPr>
          <p:cNvPr id="2226" name="Rectangle 178"/>
          <p:cNvSpPr>
            <a:spLocks noChangeArrowheads="1"/>
          </p:cNvSpPr>
          <p:nvPr/>
        </p:nvSpPr>
        <p:spPr bwMode="auto">
          <a:xfrm>
            <a:off x="8839200" y="458788"/>
            <a:ext cx="34505900" cy="4570412"/>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effectLst>
                <a:outerShdw blurRad="38100" dist="38100" dir="2700000" algn="tl">
                  <a:srgbClr val="FFFFFF"/>
                </a:outerShdw>
              </a:effectLst>
            </a:endParaRPr>
          </a:p>
        </p:txBody>
      </p:sp>
      <p:sp>
        <p:nvSpPr>
          <p:cNvPr id="2219" name="Rectangle 171"/>
          <p:cNvSpPr>
            <a:spLocks noChangeArrowheads="1"/>
          </p:cNvSpPr>
          <p:nvPr/>
        </p:nvSpPr>
        <p:spPr bwMode="auto">
          <a:xfrm>
            <a:off x="9361488" y="685800"/>
            <a:ext cx="33680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6600" b="1">
                <a:solidFill>
                  <a:srgbClr val="FFBF0B"/>
                </a:solidFill>
                <a:effectLst>
                  <a:outerShdw blurRad="38100" dist="38100" dir="2700000" algn="tl">
                    <a:srgbClr val="000000"/>
                  </a:outerShdw>
                </a:effectLst>
                <a:latin typeface="Arial" charset="0"/>
              </a:rPr>
              <a:t>TITLE XXXXXXXXXXXXXXXXXXXXXXXXXXXXXXXXXXXXXXXXXXXXXXXXXXXXXXX</a:t>
            </a:r>
          </a:p>
          <a:p>
            <a:pPr algn="ctr">
              <a:lnSpc>
                <a:spcPct val="90000"/>
              </a:lnSpc>
            </a:pPr>
            <a:r>
              <a:rPr lang="en-US" sz="6600" b="1">
                <a:solidFill>
                  <a:srgbClr val="FFBF0B"/>
                </a:solidFill>
                <a:effectLst>
                  <a:outerShdw blurRad="38100" dist="38100" dir="2700000" algn="tl">
                    <a:srgbClr val="000000"/>
                  </a:outerShdw>
                </a:effectLst>
                <a:latin typeface="Arial" charset="0"/>
              </a:rPr>
              <a:t>XXXXXXXXXXXXXXXXXXXXXXXXXXXXXXXXXXXXXXXXXX</a:t>
            </a:r>
          </a:p>
        </p:txBody>
      </p:sp>
      <p:sp>
        <p:nvSpPr>
          <p:cNvPr id="2223" name="Rectangle 175"/>
          <p:cNvSpPr>
            <a:spLocks noChangeArrowheads="1"/>
          </p:cNvSpPr>
          <p:nvPr/>
        </p:nvSpPr>
        <p:spPr bwMode="auto">
          <a:xfrm>
            <a:off x="16067088" y="2520950"/>
            <a:ext cx="208788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5400">
                <a:solidFill>
                  <a:schemeClr val="bg1"/>
                </a:solidFill>
                <a:effectLst>
                  <a:outerShdw blurRad="38100" dist="38100" dir="2700000" algn="tl">
                    <a:srgbClr val="000000"/>
                  </a:outerShdw>
                </a:effectLst>
                <a:latin typeface="Arial" charset="0"/>
              </a:rPr>
              <a:t>Authors xxxxxxxxxxxxxxxxxxxxxxxxxxxxxxxxxxxxxxxxxxx</a:t>
            </a:r>
          </a:p>
        </p:txBody>
      </p:sp>
      <p:sp>
        <p:nvSpPr>
          <p:cNvPr id="2225" name="Rectangle 177"/>
          <p:cNvSpPr>
            <a:spLocks noChangeArrowheads="1"/>
          </p:cNvSpPr>
          <p:nvPr/>
        </p:nvSpPr>
        <p:spPr bwMode="auto">
          <a:xfrm>
            <a:off x="10961688" y="3429000"/>
            <a:ext cx="31851600"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4400">
                <a:solidFill>
                  <a:schemeClr val="bg1"/>
                </a:solidFill>
                <a:effectLst>
                  <a:outerShdw blurRad="38100" dist="38100" dir="2700000" algn="tl">
                    <a:srgbClr val="000000"/>
                  </a:outerShdw>
                </a:effectLst>
                <a:latin typeface="Arial" charset="0"/>
              </a:rPr>
              <a:t>Affiliations xxxxxxxxxxxxxxxxxxxxxxxxxxxxxxxxxxxxxxxxxxxxxxxxxxxxxxxxxxxxxxxxxxxxxxxxxxxxxxxxxxxxxxxxx</a:t>
            </a:r>
          </a:p>
          <a:p>
            <a:pPr algn="ctr">
              <a:lnSpc>
                <a:spcPct val="90000"/>
              </a:lnSpc>
            </a:pPr>
            <a:r>
              <a:rPr lang="en-US" sz="4400">
                <a:solidFill>
                  <a:schemeClr val="bg1"/>
                </a:solidFill>
                <a:effectLst>
                  <a:outerShdw blurRad="38100" dist="38100" dir="2700000" algn="tl">
                    <a:srgbClr val="000000"/>
                  </a:outerShdw>
                </a:effectLst>
                <a:latin typeface="Arial" charset="0"/>
              </a:rPr>
              <a:t>xxxxxxxxxxxxxxxxxxxxxxxxxxxxxxxxxxxxxxxxxxxxxxxxxxxxxxxxxxxxxxxxxxxxxx</a:t>
            </a:r>
          </a:p>
        </p:txBody>
      </p:sp>
      <p:sp>
        <p:nvSpPr>
          <p:cNvPr id="2227" name="Oval 179"/>
          <p:cNvSpPr>
            <a:spLocks noChangeArrowheads="1"/>
          </p:cNvSpPr>
          <p:nvPr/>
        </p:nvSpPr>
        <p:spPr bwMode="auto">
          <a:xfrm>
            <a:off x="9342438" y="2238375"/>
            <a:ext cx="2362200" cy="23622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29" name="Text Box 181"/>
          <p:cNvSpPr txBox="1">
            <a:spLocks noChangeArrowheads="1"/>
          </p:cNvSpPr>
          <p:nvPr/>
        </p:nvSpPr>
        <p:spPr bwMode="auto">
          <a:xfrm>
            <a:off x="9837738" y="2635250"/>
            <a:ext cx="1471612"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4800">
                <a:solidFill>
                  <a:schemeClr val="bg1"/>
                </a:solidFill>
                <a:effectLst/>
              </a:rPr>
              <a:t>Logo</a:t>
            </a:r>
          </a:p>
          <a:p>
            <a:pPr algn="ctr"/>
            <a:r>
              <a:rPr lang="en-US" sz="4800">
                <a:solidFill>
                  <a:schemeClr val="bg1"/>
                </a:solidFill>
                <a:effectLst/>
              </a:rPr>
              <a:t>Here</a:t>
            </a:r>
          </a:p>
        </p:txBody>
      </p:sp>
      <p:sp>
        <p:nvSpPr>
          <p:cNvPr id="2231" name="Text Box 183"/>
          <p:cNvSpPr txBox="1">
            <a:spLocks noChangeArrowheads="1"/>
          </p:cNvSpPr>
          <p:nvPr/>
        </p:nvSpPr>
        <p:spPr bwMode="auto">
          <a:xfrm>
            <a:off x="447675" y="1524000"/>
            <a:ext cx="7724775" cy="35020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232" name="Text Box 184"/>
          <p:cNvSpPr txBox="1">
            <a:spLocks noChangeArrowheads="1"/>
          </p:cNvSpPr>
          <p:nvPr/>
        </p:nvSpPr>
        <p:spPr bwMode="auto">
          <a:xfrm>
            <a:off x="457200" y="14582775"/>
            <a:ext cx="9067800" cy="63658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5000"/>
              </a:lnSpc>
            </a:pPr>
            <a:r>
              <a:rPr lang="en-US" sz="1800" b="1" i="1">
                <a:effectLst/>
                <a:latin typeface="Arial" charset="0"/>
              </a:rPr>
              <a:t>Importing data from other programs:   </a:t>
            </a:r>
          </a:p>
          <a:p>
            <a:pPr eaLnBrk="1" hangingPunct="1">
              <a:lnSpc>
                <a:spcPct val="95000"/>
              </a:lnSpc>
            </a:pPr>
            <a:endParaRPr lang="en-US" sz="1800" b="1" i="1">
              <a:effectLst/>
              <a:latin typeface="Arial" charset="0"/>
            </a:endParaRPr>
          </a:p>
          <a:p>
            <a:pPr eaLnBrk="1" hangingPunct="1">
              <a:lnSpc>
                <a:spcPct val="95000"/>
              </a:lnSpc>
            </a:pPr>
            <a:r>
              <a:rPr lang="en-US" sz="1800" b="1">
                <a:effectLst/>
                <a:latin typeface="Arial" charset="0"/>
              </a:rPr>
              <a:t>Excel</a:t>
            </a:r>
            <a:r>
              <a:rPr lang="en-US" sz="1800">
                <a:effectLst/>
                <a:latin typeface="Arial" charset="0"/>
              </a:rPr>
              <a:t>- select the chart, then “edit…copy”, and then “edit…paste” into your poster. The chart can be resized as needed.  The chart can be “ungrouped” for editing once it is in PowerPoint.</a:t>
            </a:r>
          </a:p>
          <a:p>
            <a:pPr eaLnBrk="1" hangingPunct="1">
              <a:lnSpc>
                <a:spcPct val="95000"/>
              </a:lnSpc>
            </a:pPr>
            <a:endParaRPr lang="en-US" sz="1800">
              <a:effectLst/>
              <a:latin typeface="Arial" charset="0"/>
            </a:endParaRPr>
          </a:p>
          <a:p>
            <a:pPr eaLnBrk="1" hangingPunct="1">
              <a:lnSpc>
                <a:spcPct val="95000"/>
              </a:lnSpc>
            </a:pPr>
            <a:r>
              <a:rPr lang="en-US" sz="1800" b="1">
                <a:effectLst/>
                <a:latin typeface="Arial" charset="0"/>
              </a:rPr>
              <a:t>Word or existing PowerPoint slide file</a:t>
            </a:r>
            <a:r>
              <a:rPr lang="en-US" sz="1800">
                <a:effectLst/>
                <a:latin typeface="Arial" charset="0"/>
              </a:rPr>
              <a:t>- select the text to be brought into poster, choose “edit…copy”, then “edit…paste” the text into a new or existing text box on your poster. Then you may edit your text at will.</a:t>
            </a:r>
          </a:p>
          <a:p>
            <a:pPr eaLnBrk="1" hangingPunct="1">
              <a:lnSpc>
                <a:spcPct val="95000"/>
              </a:lnSpc>
            </a:pPr>
            <a:endParaRPr lang="en-US" sz="1800">
              <a:effectLst/>
              <a:latin typeface="Arial" charset="0"/>
            </a:endParaRPr>
          </a:p>
          <a:p>
            <a:pPr eaLnBrk="1" hangingPunct="1">
              <a:lnSpc>
                <a:spcPct val="95000"/>
              </a:lnSpc>
            </a:pPr>
            <a:r>
              <a:rPr lang="en-US" sz="1800" b="1" i="1">
                <a:effectLst/>
                <a:latin typeface="Arial" charset="0"/>
              </a:rPr>
              <a:t>Pictures and fonts:</a:t>
            </a:r>
          </a:p>
          <a:p>
            <a:pPr eaLnBrk="1" hangingPunct="1">
              <a:lnSpc>
                <a:spcPct val="95000"/>
              </a:lnSpc>
            </a:pPr>
            <a:endParaRPr lang="en-US" sz="1800">
              <a:effectLst/>
              <a:latin typeface="Arial" charset="0"/>
            </a:endParaRPr>
          </a:p>
          <a:p>
            <a:pPr eaLnBrk="1" hangingPunct="1">
              <a:lnSpc>
                <a:spcPct val="95000"/>
              </a:lnSpc>
            </a:pPr>
            <a:r>
              <a:rPr lang="en-US" sz="1800" b="1">
                <a:effectLst/>
                <a:latin typeface="Arial" charset="0"/>
              </a:rPr>
              <a:t>Scans-</a:t>
            </a:r>
            <a:r>
              <a:rPr lang="en-US" sz="1800">
                <a:effectLst/>
                <a:latin typeface="Arial" charset="0"/>
              </a:rPr>
              <a:t>Images need to be greater than 85 dpi in their </a:t>
            </a:r>
            <a:r>
              <a:rPr lang="en-US" sz="1800" u="sng">
                <a:effectLst/>
                <a:latin typeface="Arial" charset="0"/>
              </a:rPr>
              <a:t>final printed size</a:t>
            </a:r>
            <a:r>
              <a:rPr lang="en-US" sz="1800">
                <a:effectLst/>
                <a:latin typeface="Arial" charset="0"/>
              </a:rPr>
              <a:t>, in order to avoid visible pixelation.  (See the scanning table in our website “poster creation” page).</a:t>
            </a:r>
          </a:p>
          <a:p>
            <a:pPr eaLnBrk="1" hangingPunct="1">
              <a:lnSpc>
                <a:spcPct val="95000"/>
              </a:lnSpc>
            </a:pPr>
            <a:endParaRPr lang="en-US" sz="1800">
              <a:effectLst/>
              <a:latin typeface="Arial" charset="0"/>
            </a:endParaRPr>
          </a:p>
          <a:p>
            <a:pPr eaLnBrk="1" hangingPunct="1">
              <a:lnSpc>
                <a:spcPct val="95000"/>
              </a:lnSpc>
            </a:pPr>
            <a:r>
              <a:rPr lang="en-US" sz="1800" b="1">
                <a:effectLst/>
                <a:latin typeface="Arial" charset="0"/>
              </a:rPr>
              <a:t>Picture files-</a:t>
            </a:r>
            <a:r>
              <a:rPr lang="en-US" sz="1800">
                <a:effectLst/>
                <a:latin typeface="Arial" charset="0"/>
              </a:rPr>
              <a:t>Select “Insert…picture…from file” from your PowerPoint menu.  This will paste the picture file into your poster.  Resize as needed.  Use only “JPEG” or “Tiff” files for your poster inserts. </a:t>
            </a:r>
          </a:p>
          <a:p>
            <a:pPr eaLnBrk="1" hangingPunct="1">
              <a:lnSpc>
                <a:spcPct val="95000"/>
              </a:lnSpc>
            </a:pPr>
            <a:endParaRPr lang="en-US" sz="1800">
              <a:effectLst/>
              <a:latin typeface="Arial" charset="0"/>
            </a:endParaRPr>
          </a:p>
          <a:p>
            <a:pPr eaLnBrk="1" hangingPunct="1">
              <a:lnSpc>
                <a:spcPct val="95000"/>
              </a:lnSpc>
            </a:pPr>
            <a:r>
              <a:rPr lang="en-US" sz="1800" b="1">
                <a:effectLst/>
                <a:latin typeface="Arial" charset="0"/>
              </a:rPr>
              <a:t>Fonts</a:t>
            </a:r>
            <a:r>
              <a:rPr lang="en-US" sz="1800">
                <a:effectLst/>
                <a:latin typeface="Arial" charset="0"/>
              </a:rPr>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lnSpc>
                <a:spcPct val="95000"/>
              </a:lnSpc>
            </a:pPr>
            <a:endParaRPr lang="en-US" sz="1800">
              <a:effectLst/>
              <a:latin typeface="Arial" charset="0"/>
            </a:endParaRPr>
          </a:p>
        </p:txBody>
      </p:sp>
      <p:sp>
        <p:nvSpPr>
          <p:cNvPr id="2233" name="Text Box 185"/>
          <p:cNvSpPr txBox="1">
            <a:spLocks noChangeArrowheads="1"/>
          </p:cNvSpPr>
          <p:nvPr/>
        </p:nvSpPr>
        <p:spPr bwMode="auto">
          <a:xfrm>
            <a:off x="457200" y="13639800"/>
            <a:ext cx="90678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METHODS</a:t>
            </a:r>
          </a:p>
        </p:txBody>
      </p:sp>
      <p:sp>
        <p:nvSpPr>
          <p:cNvPr id="2234" name="Text Box 186"/>
          <p:cNvSpPr txBox="1">
            <a:spLocks noChangeArrowheads="1"/>
          </p:cNvSpPr>
          <p:nvPr/>
        </p:nvSpPr>
        <p:spPr bwMode="auto">
          <a:xfrm>
            <a:off x="10896600" y="5638800"/>
            <a:ext cx="2002155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RESULTS</a:t>
            </a:r>
          </a:p>
        </p:txBody>
      </p:sp>
      <p:sp>
        <p:nvSpPr>
          <p:cNvPr id="2236" name="Text Box 188"/>
          <p:cNvSpPr txBox="1">
            <a:spLocks noChangeArrowheads="1"/>
          </p:cNvSpPr>
          <p:nvPr/>
        </p:nvSpPr>
        <p:spPr bwMode="auto">
          <a:xfrm>
            <a:off x="32307213" y="17221200"/>
            <a:ext cx="11049000" cy="37750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0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000">
              <a:effectLst/>
            </a:endParaRPr>
          </a:p>
        </p:txBody>
      </p:sp>
      <p:sp>
        <p:nvSpPr>
          <p:cNvPr id="2237" name="Text Box 189"/>
          <p:cNvSpPr txBox="1">
            <a:spLocks noChangeArrowheads="1"/>
          </p:cNvSpPr>
          <p:nvPr/>
        </p:nvSpPr>
        <p:spPr bwMode="auto">
          <a:xfrm>
            <a:off x="32297688" y="11845925"/>
            <a:ext cx="11049000" cy="37750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0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000">
              <a:effectLst/>
            </a:endParaRPr>
          </a:p>
        </p:txBody>
      </p:sp>
      <p:sp>
        <p:nvSpPr>
          <p:cNvPr id="2238" name="Text Box 190"/>
          <p:cNvSpPr txBox="1">
            <a:spLocks noChangeArrowheads="1"/>
          </p:cNvSpPr>
          <p:nvPr/>
        </p:nvSpPr>
        <p:spPr bwMode="auto">
          <a:xfrm>
            <a:off x="32278638" y="5638800"/>
            <a:ext cx="1106805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SUMMARY</a:t>
            </a:r>
          </a:p>
        </p:txBody>
      </p:sp>
      <p:sp>
        <p:nvSpPr>
          <p:cNvPr id="2239" name="Text Box 191"/>
          <p:cNvSpPr txBox="1">
            <a:spLocks noChangeArrowheads="1"/>
          </p:cNvSpPr>
          <p:nvPr/>
        </p:nvSpPr>
        <p:spPr bwMode="auto">
          <a:xfrm>
            <a:off x="32288163" y="6553200"/>
            <a:ext cx="11049000" cy="37750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0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000">
              <a:effectLst/>
            </a:endParaRPr>
          </a:p>
        </p:txBody>
      </p:sp>
      <p:sp>
        <p:nvSpPr>
          <p:cNvPr id="2240" name="Text Box 192"/>
          <p:cNvSpPr txBox="1">
            <a:spLocks noChangeArrowheads="1"/>
          </p:cNvSpPr>
          <p:nvPr/>
        </p:nvSpPr>
        <p:spPr bwMode="auto">
          <a:xfrm>
            <a:off x="10896600" y="19973925"/>
            <a:ext cx="4648200" cy="10636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FF0000"/>
                </a:solidFill>
                <a:effectLst/>
              </a:rPr>
              <a:t>Xxxxxxxxxxxxxxxxxxxxxxxxxxxxxxxxxxxxxxxxxxxxxxxxxxxxxxxxxxxxxxxxxxxxxxxxxxxxxxxxxx</a:t>
            </a:r>
          </a:p>
        </p:txBody>
      </p:sp>
      <p:sp>
        <p:nvSpPr>
          <p:cNvPr id="2241" name="Text Box 193"/>
          <p:cNvSpPr txBox="1">
            <a:spLocks noChangeArrowheads="1"/>
          </p:cNvSpPr>
          <p:nvPr/>
        </p:nvSpPr>
        <p:spPr bwMode="auto">
          <a:xfrm>
            <a:off x="16611600" y="19973925"/>
            <a:ext cx="4733925" cy="10636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FF0000"/>
                </a:solidFill>
                <a:effectLst/>
              </a:rPr>
              <a:t>Xxxxxxxxxxxxxxxxxxxxxxxxxxxxxxxxxxxxxxxxxxxxxxxxxxxxxxxxxxxxxxxxxxxxxxxxxxxxxxxxxx</a:t>
            </a:r>
          </a:p>
        </p:txBody>
      </p:sp>
      <p:sp>
        <p:nvSpPr>
          <p:cNvPr id="2243" name="Text Box 195"/>
          <p:cNvSpPr txBox="1">
            <a:spLocks noChangeArrowheads="1"/>
          </p:cNvSpPr>
          <p:nvPr/>
        </p:nvSpPr>
        <p:spPr bwMode="auto">
          <a:xfrm>
            <a:off x="21869400" y="6572250"/>
            <a:ext cx="9067800" cy="71596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20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000">
              <a:solidFill>
                <a:srgbClr val="FF0000"/>
              </a:solidFill>
              <a:effectLst/>
            </a:endParaRPr>
          </a:p>
          <a:p>
            <a:r>
              <a:rPr lang="en-US" sz="20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244" name="Rectangle 196"/>
          <p:cNvSpPr>
            <a:spLocks noChangeArrowheads="1"/>
          </p:cNvSpPr>
          <p:nvPr/>
        </p:nvSpPr>
        <p:spPr bwMode="auto">
          <a:xfrm>
            <a:off x="22402800" y="14668500"/>
            <a:ext cx="4724400" cy="304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45" name="Rectangle 197"/>
          <p:cNvSpPr>
            <a:spLocks noChangeArrowheads="1"/>
          </p:cNvSpPr>
          <p:nvPr/>
        </p:nvSpPr>
        <p:spPr bwMode="auto">
          <a:xfrm>
            <a:off x="22402800" y="18211800"/>
            <a:ext cx="4724400" cy="304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46" name="Text Box 198"/>
          <p:cNvSpPr txBox="1">
            <a:spLocks noChangeArrowheads="1"/>
          </p:cNvSpPr>
          <p:nvPr/>
        </p:nvSpPr>
        <p:spPr bwMode="auto">
          <a:xfrm>
            <a:off x="27736800" y="15316200"/>
            <a:ext cx="2895600" cy="16732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FF0000"/>
                </a:solidFill>
                <a:effectLst/>
              </a:rPr>
              <a:t>Xxxxxxxxxxxxxxxxxxxxxxxxxxxxxxxxxxxxxxxxxxxxxxxxxxxxxxxxxxxxxxxxxxxxxxxxxxxxxxxxxxxxxxxxxx</a:t>
            </a:r>
          </a:p>
        </p:txBody>
      </p:sp>
      <p:sp>
        <p:nvSpPr>
          <p:cNvPr id="2247" name="Text Box 199"/>
          <p:cNvSpPr txBox="1">
            <a:spLocks noChangeArrowheads="1"/>
          </p:cNvSpPr>
          <p:nvPr/>
        </p:nvSpPr>
        <p:spPr bwMode="auto">
          <a:xfrm>
            <a:off x="27736800" y="18821400"/>
            <a:ext cx="2895600" cy="16732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FF0000"/>
                </a:solidFill>
                <a:effectLst/>
              </a:rPr>
              <a:t>Xxxxxxxxxxxxxxxxxxxxxxxxxxxxxxxxxxxxxxxxxxxxxxxxxxxxxxxxxxxxxxxxxxxxxxxxxxxxxxxxxxxxxxxxxx</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628</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Comic Sans MS</vt:lpstr>
      <vt:lpstr>Arial</vt:lpstr>
      <vt:lpstr>Default Design</vt:lpstr>
      <vt:lpstr>PowerPoint Presentation</vt:lpstr>
    </vt:vector>
  </TitlesOfParts>
  <Company>P&amp;D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poster template</dc:title>
  <dc:creator>David Starke</dc:creator>
  <dc:description>For output services or help using this template go to:_x000d_
www.posters4research.com_x000d_
copyright of P&amp;D Display Graphics, LLC</dc:description>
  <cp:lastModifiedBy>Perry Stein</cp:lastModifiedBy>
  <cp:revision>54</cp:revision>
  <cp:lastPrinted>2000-08-03T00:31:24Z</cp:lastPrinted>
  <dcterms:created xsi:type="dcterms:W3CDTF">2000-02-09T15:01:13Z</dcterms:created>
  <dcterms:modified xsi:type="dcterms:W3CDTF">2011-09-28T02:33:20Z</dcterms:modified>
</cp:coreProperties>
</file>