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
  </p:notesMasterIdLst>
  <p:sldIdLst>
    <p:sldId id="256" r:id="rId2"/>
  </p:sldIdLst>
  <p:sldSz cx="32918400" cy="21945600"/>
  <p:notesSz cx="6858000" cy="9144000"/>
  <p:defaultTextStyle>
    <a:defPPr>
      <a:defRPr lang="en-US"/>
    </a:defPPr>
    <a:lvl1pPr algn="ctr" rtl="0" eaLnBrk="0" fontAlgn="base" hangingPunct="0">
      <a:lnSpc>
        <a:spcPct val="90000"/>
      </a:lnSpc>
      <a:spcBef>
        <a:spcPct val="0"/>
      </a:spcBef>
      <a:spcAft>
        <a:spcPct val="0"/>
      </a:spcAft>
      <a:defRPr sz="1600"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1600"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1600"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1600"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21" d="100"/>
          <a:sy n="21" d="100"/>
        </p:scale>
        <p:origin x="-660" y="-96"/>
      </p:cViewPr>
      <p:guideLst>
        <p:guide orient="horz" pos="691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lnSpc>
                <a:spcPct val="100000"/>
              </a:lnSpc>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200"/>
            </a:lvl1pPr>
          </a:lstStyle>
          <a:p>
            <a:endParaRPr lang="en-US"/>
          </a:p>
        </p:txBody>
      </p:sp>
      <p:sp>
        <p:nvSpPr>
          <p:cNvPr id="7172" name="Rectangle 4"/>
          <p:cNvSpPr>
            <a:spLocks noRot="1" noChangeArrowheads="1" noTextEdit="1"/>
          </p:cNvSpPr>
          <p:nvPr>
            <p:ph type="sldImg" idx="2"/>
          </p:nvPr>
        </p:nvSpPr>
        <p:spPr bwMode="auto">
          <a:xfrm>
            <a:off x="857250" y="685800"/>
            <a:ext cx="51435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lnSpc>
                <a:spcPct val="100000"/>
              </a:lnSpc>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lnSpc>
                <a:spcPct val="100000"/>
              </a:lnSpc>
              <a:defRPr sz="1200"/>
            </a:lvl1pPr>
          </a:lstStyle>
          <a:p>
            <a:fld id="{38567901-F60E-48CF-81A1-31A19FCE3127}" type="slidenum">
              <a:rPr lang="en-US"/>
              <a:pPr/>
              <a:t>‹#›</a:t>
            </a:fld>
            <a:endParaRPr lang="en-US"/>
          </a:p>
        </p:txBody>
      </p:sp>
    </p:spTree>
    <p:extLst>
      <p:ext uri="{BB962C8B-B14F-4D97-AF65-F5344CB8AC3E}">
        <p14:creationId xmlns:p14="http://schemas.microsoft.com/office/powerpoint/2010/main" val="25457732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9BDCE2-83A5-45C6-81FB-D91B2D1A7A18}" type="slidenum">
              <a:rPr lang="en-US"/>
              <a:pPr/>
              <a:t>1</a:t>
            </a:fld>
            <a:endParaRPr lang="en-US"/>
          </a:p>
        </p:txBody>
      </p:sp>
      <p:sp>
        <p:nvSpPr>
          <p:cNvPr id="8194" name="Rectangle 2"/>
          <p:cNvSpPr>
            <a:spLocks noRo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D246BD-3483-4AF2-A7F9-407906703C3B}" type="slidenum">
              <a:rPr lang="en-US"/>
              <a:pPr/>
              <a:t>‹#›</a:t>
            </a:fld>
            <a:endParaRPr lang="en-US"/>
          </a:p>
        </p:txBody>
      </p:sp>
    </p:spTree>
    <p:extLst>
      <p:ext uri="{BB962C8B-B14F-4D97-AF65-F5344CB8AC3E}">
        <p14:creationId xmlns:p14="http://schemas.microsoft.com/office/powerpoint/2010/main" val="181650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F1707A-D175-41A6-BB0C-0162F7AF262E}" type="slidenum">
              <a:rPr lang="en-US"/>
              <a:pPr/>
              <a:t>‹#›</a:t>
            </a:fld>
            <a:endParaRPr lang="en-US"/>
          </a:p>
        </p:txBody>
      </p:sp>
    </p:spTree>
    <p:extLst>
      <p:ext uri="{BB962C8B-B14F-4D97-AF65-F5344CB8AC3E}">
        <p14:creationId xmlns:p14="http://schemas.microsoft.com/office/powerpoint/2010/main" val="35894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3" y="1951038"/>
            <a:ext cx="6994525" cy="17556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8563" y="1951038"/>
            <a:ext cx="20834350" cy="17556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D342EB-0921-4B40-A211-4C2A7966AF4D}" type="slidenum">
              <a:rPr lang="en-US"/>
              <a:pPr/>
              <a:t>‹#›</a:t>
            </a:fld>
            <a:endParaRPr lang="en-US"/>
          </a:p>
        </p:txBody>
      </p:sp>
    </p:spTree>
    <p:extLst>
      <p:ext uri="{BB962C8B-B14F-4D97-AF65-F5344CB8AC3E}">
        <p14:creationId xmlns:p14="http://schemas.microsoft.com/office/powerpoint/2010/main" val="4270354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1D28AA-51B1-4C91-93C2-B6E3B62A802C}" type="slidenum">
              <a:rPr lang="en-US"/>
              <a:pPr/>
              <a:t>‹#›</a:t>
            </a:fld>
            <a:endParaRPr lang="en-US"/>
          </a:p>
        </p:txBody>
      </p:sp>
    </p:spTree>
    <p:extLst>
      <p:ext uri="{BB962C8B-B14F-4D97-AF65-F5344CB8AC3E}">
        <p14:creationId xmlns:p14="http://schemas.microsoft.com/office/powerpoint/2010/main" val="819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1B11DA-E081-4382-BDBD-75D280A66A85}" type="slidenum">
              <a:rPr lang="en-US"/>
              <a:pPr/>
              <a:t>‹#›</a:t>
            </a:fld>
            <a:endParaRPr lang="en-US"/>
          </a:p>
        </p:txBody>
      </p:sp>
    </p:spTree>
    <p:extLst>
      <p:ext uri="{BB962C8B-B14F-4D97-AF65-F5344CB8AC3E}">
        <p14:creationId xmlns:p14="http://schemas.microsoft.com/office/powerpoint/2010/main" val="750928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8563" y="6340475"/>
            <a:ext cx="13914437" cy="1316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0" y="6340475"/>
            <a:ext cx="13914438" cy="1316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0914E10-BCBE-49A4-AB7E-7EC4136B0C53}" type="slidenum">
              <a:rPr lang="en-US"/>
              <a:pPr/>
              <a:t>‹#›</a:t>
            </a:fld>
            <a:endParaRPr lang="en-US"/>
          </a:p>
        </p:txBody>
      </p:sp>
    </p:spTree>
    <p:extLst>
      <p:ext uri="{BB962C8B-B14F-4D97-AF65-F5344CB8AC3E}">
        <p14:creationId xmlns:p14="http://schemas.microsoft.com/office/powerpoint/2010/main" val="129880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DC711B8-2EF0-4282-83FB-476C584BF682}" type="slidenum">
              <a:rPr lang="en-US"/>
              <a:pPr/>
              <a:t>‹#›</a:t>
            </a:fld>
            <a:endParaRPr lang="en-US"/>
          </a:p>
        </p:txBody>
      </p:sp>
    </p:spTree>
    <p:extLst>
      <p:ext uri="{BB962C8B-B14F-4D97-AF65-F5344CB8AC3E}">
        <p14:creationId xmlns:p14="http://schemas.microsoft.com/office/powerpoint/2010/main" val="1124159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B83F5D0-7E47-4162-BFC5-47148B683F69}" type="slidenum">
              <a:rPr lang="en-US"/>
              <a:pPr/>
              <a:t>‹#›</a:t>
            </a:fld>
            <a:endParaRPr lang="en-US"/>
          </a:p>
        </p:txBody>
      </p:sp>
    </p:spTree>
    <p:extLst>
      <p:ext uri="{BB962C8B-B14F-4D97-AF65-F5344CB8AC3E}">
        <p14:creationId xmlns:p14="http://schemas.microsoft.com/office/powerpoint/2010/main" val="2429145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3C56B6C-4D3B-4586-A7BE-14A23B523A32}" type="slidenum">
              <a:rPr lang="en-US"/>
              <a:pPr/>
              <a:t>‹#›</a:t>
            </a:fld>
            <a:endParaRPr lang="en-US"/>
          </a:p>
        </p:txBody>
      </p:sp>
    </p:spTree>
    <p:extLst>
      <p:ext uri="{BB962C8B-B14F-4D97-AF65-F5344CB8AC3E}">
        <p14:creationId xmlns:p14="http://schemas.microsoft.com/office/powerpoint/2010/main" val="2604412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BF3B59-A371-4B52-A8EC-DBFC1B275FE3}" type="slidenum">
              <a:rPr lang="en-US"/>
              <a:pPr/>
              <a:t>‹#›</a:t>
            </a:fld>
            <a:endParaRPr lang="en-US"/>
          </a:p>
        </p:txBody>
      </p:sp>
    </p:spTree>
    <p:extLst>
      <p:ext uri="{BB962C8B-B14F-4D97-AF65-F5344CB8AC3E}">
        <p14:creationId xmlns:p14="http://schemas.microsoft.com/office/powerpoint/2010/main" val="3068616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D6FAED8-0622-46A4-999A-9C9C9012796E}" type="slidenum">
              <a:rPr lang="en-US"/>
              <a:pPr/>
              <a:t>‹#›</a:t>
            </a:fld>
            <a:endParaRPr lang="en-US"/>
          </a:p>
        </p:txBody>
      </p:sp>
    </p:spTree>
    <p:extLst>
      <p:ext uri="{BB962C8B-B14F-4D97-AF65-F5344CB8AC3E}">
        <p14:creationId xmlns:p14="http://schemas.microsoft.com/office/powerpoint/2010/main" val="4148629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468563" y="1951038"/>
            <a:ext cx="27981275"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6263" tIns="128133" rIns="256263" bIns="128133"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2468563" y="6340475"/>
            <a:ext cx="27981275" cy="131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6263" tIns="128133" rIns="256263" bIns="128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2468563" y="19994563"/>
            <a:ext cx="68580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6263" tIns="128133" rIns="256263" bIns="128133" numCol="1" anchor="t" anchorCtr="0" compatLnSpc="1">
            <a:prstTxWarp prst="textNoShape">
              <a:avLst/>
            </a:prstTxWarp>
          </a:bodyPr>
          <a:lstStyle>
            <a:lvl1pPr algn="l" defTabSz="2563813">
              <a:lnSpc>
                <a:spcPct val="100000"/>
              </a:lnSpc>
              <a:defRPr sz="3800">
                <a:latin typeface="+mn-lt"/>
              </a:defRPr>
            </a:lvl1pPr>
          </a:lstStyle>
          <a:p>
            <a:endParaRPr lang="en-US"/>
          </a:p>
        </p:txBody>
      </p:sp>
      <p:sp>
        <p:nvSpPr>
          <p:cNvPr id="4101" name="Rectangle 5"/>
          <p:cNvSpPr>
            <a:spLocks noGrp="1" noChangeArrowheads="1"/>
          </p:cNvSpPr>
          <p:nvPr>
            <p:ph type="ftr" sz="quarter" idx="3"/>
          </p:nvPr>
        </p:nvSpPr>
        <p:spPr bwMode="auto">
          <a:xfrm>
            <a:off x="11247438" y="19994563"/>
            <a:ext cx="10423525"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6263" tIns="128133" rIns="256263" bIns="128133" numCol="1" anchor="t" anchorCtr="0" compatLnSpc="1">
            <a:prstTxWarp prst="textNoShape">
              <a:avLst/>
            </a:prstTxWarp>
          </a:bodyPr>
          <a:lstStyle>
            <a:lvl1pPr defTabSz="2563813">
              <a:lnSpc>
                <a:spcPct val="100000"/>
              </a:lnSpc>
              <a:defRPr sz="3800">
                <a:latin typeface="+mn-lt"/>
              </a:defRPr>
            </a:lvl1pPr>
          </a:lstStyle>
          <a:p>
            <a:endParaRPr lang="en-US"/>
          </a:p>
        </p:txBody>
      </p:sp>
      <p:sp>
        <p:nvSpPr>
          <p:cNvPr id="4102" name="Rectangle 6"/>
          <p:cNvSpPr>
            <a:spLocks noGrp="1" noChangeArrowheads="1"/>
          </p:cNvSpPr>
          <p:nvPr>
            <p:ph type="sldNum" sz="quarter" idx="4"/>
          </p:nvPr>
        </p:nvSpPr>
        <p:spPr bwMode="auto">
          <a:xfrm>
            <a:off x="23591838" y="19994563"/>
            <a:ext cx="68580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6263" tIns="128133" rIns="256263" bIns="128133" numCol="1" anchor="t" anchorCtr="0" compatLnSpc="1">
            <a:prstTxWarp prst="textNoShape">
              <a:avLst/>
            </a:prstTxWarp>
          </a:bodyPr>
          <a:lstStyle>
            <a:lvl1pPr algn="r" defTabSz="2563813">
              <a:lnSpc>
                <a:spcPct val="100000"/>
              </a:lnSpc>
              <a:defRPr sz="3800">
                <a:latin typeface="+mn-lt"/>
              </a:defRPr>
            </a:lvl1pPr>
          </a:lstStyle>
          <a:p>
            <a:fld id="{5C1C9D9B-B113-46E0-9661-1964D1C39EC7}" type="slidenum">
              <a:rPr lang="en-US"/>
              <a:pPr/>
              <a:t>‹#›</a:t>
            </a:fld>
            <a:endParaRPr lang="en-US"/>
          </a:p>
        </p:txBody>
      </p:sp>
      <p:sp>
        <p:nvSpPr>
          <p:cNvPr id="4103" name="Text Box 7"/>
          <p:cNvSpPr txBox="1">
            <a:spLocks noChangeArrowheads="1"/>
          </p:cNvSpPr>
          <p:nvPr userDrawn="1"/>
        </p:nvSpPr>
        <p:spPr bwMode="auto">
          <a:xfrm>
            <a:off x="29641800" y="21488400"/>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2978150">
              <a:defRPr>
                <a:solidFill>
                  <a:schemeClr val="tx1"/>
                </a:solidFill>
                <a:latin typeface="Arial" charset="0"/>
              </a:defRPr>
            </a:lvl1pPr>
            <a:lvl2pPr algn="l" defTabSz="2978150">
              <a:defRPr>
                <a:solidFill>
                  <a:schemeClr val="tx1"/>
                </a:solidFill>
                <a:latin typeface="Arial" charset="0"/>
              </a:defRPr>
            </a:lvl2pPr>
            <a:lvl3pPr algn="l" defTabSz="2978150">
              <a:defRPr>
                <a:solidFill>
                  <a:schemeClr val="tx1"/>
                </a:solidFill>
                <a:latin typeface="Arial" charset="0"/>
              </a:defRPr>
            </a:lvl3pPr>
            <a:lvl4pPr algn="l" defTabSz="2978150">
              <a:defRPr>
                <a:solidFill>
                  <a:schemeClr val="tx1"/>
                </a:solidFill>
                <a:latin typeface="Arial" charset="0"/>
              </a:defRPr>
            </a:lvl4pPr>
            <a:lvl5pPr algn="l"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pPr eaLnBrk="1" hangingPunct="1">
              <a:lnSpc>
                <a:spcPct val="100000"/>
              </a:lnSpc>
            </a:pPr>
            <a:r>
              <a:rPr lang="en-US" sz="1000">
                <a:solidFill>
                  <a:srgbClr val="3333FF"/>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2563813" rtl="0" eaLnBrk="0" fontAlgn="base" hangingPunct="0">
        <a:spcBef>
          <a:spcPct val="0"/>
        </a:spcBef>
        <a:spcAft>
          <a:spcPct val="0"/>
        </a:spcAft>
        <a:defRPr sz="12300">
          <a:solidFill>
            <a:schemeClr val="tx2"/>
          </a:solidFill>
          <a:latin typeface="+mj-lt"/>
          <a:ea typeface="+mj-ea"/>
          <a:cs typeface="+mj-cs"/>
        </a:defRPr>
      </a:lvl1pPr>
      <a:lvl2pPr algn="ctr" defTabSz="2563813" rtl="0" eaLnBrk="0" fontAlgn="base" hangingPunct="0">
        <a:spcBef>
          <a:spcPct val="0"/>
        </a:spcBef>
        <a:spcAft>
          <a:spcPct val="0"/>
        </a:spcAft>
        <a:defRPr sz="12300">
          <a:solidFill>
            <a:schemeClr val="tx2"/>
          </a:solidFill>
          <a:latin typeface="Times New Roman" pitchFamily="18" charset="0"/>
        </a:defRPr>
      </a:lvl2pPr>
      <a:lvl3pPr algn="ctr" defTabSz="2563813" rtl="0" eaLnBrk="0" fontAlgn="base" hangingPunct="0">
        <a:spcBef>
          <a:spcPct val="0"/>
        </a:spcBef>
        <a:spcAft>
          <a:spcPct val="0"/>
        </a:spcAft>
        <a:defRPr sz="12300">
          <a:solidFill>
            <a:schemeClr val="tx2"/>
          </a:solidFill>
          <a:latin typeface="Times New Roman" pitchFamily="18" charset="0"/>
        </a:defRPr>
      </a:lvl3pPr>
      <a:lvl4pPr algn="ctr" defTabSz="2563813" rtl="0" eaLnBrk="0" fontAlgn="base" hangingPunct="0">
        <a:spcBef>
          <a:spcPct val="0"/>
        </a:spcBef>
        <a:spcAft>
          <a:spcPct val="0"/>
        </a:spcAft>
        <a:defRPr sz="12300">
          <a:solidFill>
            <a:schemeClr val="tx2"/>
          </a:solidFill>
          <a:latin typeface="Times New Roman" pitchFamily="18" charset="0"/>
        </a:defRPr>
      </a:lvl4pPr>
      <a:lvl5pPr algn="ctr" defTabSz="2563813" rtl="0" eaLnBrk="0" fontAlgn="base" hangingPunct="0">
        <a:spcBef>
          <a:spcPct val="0"/>
        </a:spcBef>
        <a:spcAft>
          <a:spcPct val="0"/>
        </a:spcAft>
        <a:defRPr sz="12300">
          <a:solidFill>
            <a:schemeClr val="tx2"/>
          </a:solidFill>
          <a:latin typeface="Times New Roman" pitchFamily="18" charset="0"/>
        </a:defRPr>
      </a:lvl5pPr>
      <a:lvl6pPr marL="457200" algn="ctr" defTabSz="2563813" rtl="0" eaLnBrk="0" fontAlgn="base" hangingPunct="0">
        <a:spcBef>
          <a:spcPct val="0"/>
        </a:spcBef>
        <a:spcAft>
          <a:spcPct val="0"/>
        </a:spcAft>
        <a:defRPr sz="12300">
          <a:solidFill>
            <a:schemeClr val="tx2"/>
          </a:solidFill>
          <a:latin typeface="Times New Roman" pitchFamily="18" charset="0"/>
        </a:defRPr>
      </a:lvl6pPr>
      <a:lvl7pPr marL="914400" algn="ctr" defTabSz="2563813" rtl="0" eaLnBrk="0" fontAlgn="base" hangingPunct="0">
        <a:spcBef>
          <a:spcPct val="0"/>
        </a:spcBef>
        <a:spcAft>
          <a:spcPct val="0"/>
        </a:spcAft>
        <a:defRPr sz="12300">
          <a:solidFill>
            <a:schemeClr val="tx2"/>
          </a:solidFill>
          <a:latin typeface="Times New Roman" pitchFamily="18" charset="0"/>
        </a:defRPr>
      </a:lvl7pPr>
      <a:lvl8pPr marL="1371600" algn="ctr" defTabSz="2563813" rtl="0" eaLnBrk="0" fontAlgn="base" hangingPunct="0">
        <a:spcBef>
          <a:spcPct val="0"/>
        </a:spcBef>
        <a:spcAft>
          <a:spcPct val="0"/>
        </a:spcAft>
        <a:defRPr sz="12300">
          <a:solidFill>
            <a:schemeClr val="tx2"/>
          </a:solidFill>
          <a:latin typeface="Times New Roman" pitchFamily="18" charset="0"/>
        </a:defRPr>
      </a:lvl8pPr>
      <a:lvl9pPr marL="1828800" algn="ctr" defTabSz="2563813" rtl="0" eaLnBrk="0" fontAlgn="base" hangingPunct="0">
        <a:spcBef>
          <a:spcPct val="0"/>
        </a:spcBef>
        <a:spcAft>
          <a:spcPct val="0"/>
        </a:spcAft>
        <a:defRPr sz="12300">
          <a:solidFill>
            <a:schemeClr val="tx2"/>
          </a:solidFill>
          <a:latin typeface="Times New Roman" pitchFamily="18" charset="0"/>
        </a:defRPr>
      </a:lvl9pPr>
    </p:titleStyle>
    <p:bodyStyle>
      <a:lvl1pPr marL="957263" indent="-957263" algn="l" defTabSz="2563813" rtl="0" eaLnBrk="0" fontAlgn="base" hangingPunct="0">
        <a:spcBef>
          <a:spcPct val="20000"/>
        </a:spcBef>
        <a:spcAft>
          <a:spcPct val="0"/>
        </a:spcAft>
        <a:buChar char="•"/>
        <a:defRPr sz="8900">
          <a:solidFill>
            <a:schemeClr val="tx1"/>
          </a:solidFill>
          <a:latin typeface="+mn-lt"/>
          <a:ea typeface="+mn-ea"/>
          <a:cs typeface="+mn-cs"/>
        </a:defRPr>
      </a:lvl1pPr>
      <a:lvl2pPr marL="2079625" indent="-800100" algn="l" defTabSz="2563813" rtl="0" eaLnBrk="0" fontAlgn="base" hangingPunct="0">
        <a:spcBef>
          <a:spcPct val="20000"/>
        </a:spcBef>
        <a:spcAft>
          <a:spcPct val="0"/>
        </a:spcAft>
        <a:buChar char="–"/>
        <a:defRPr sz="7900">
          <a:solidFill>
            <a:schemeClr val="tx1"/>
          </a:solidFill>
          <a:latin typeface="+mn-lt"/>
        </a:defRPr>
      </a:lvl2pPr>
      <a:lvl3pPr marL="3200400" indent="-636588" algn="l" defTabSz="2563813" rtl="0" eaLnBrk="0" fontAlgn="base" hangingPunct="0">
        <a:spcBef>
          <a:spcPct val="20000"/>
        </a:spcBef>
        <a:spcAft>
          <a:spcPct val="0"/>
        </a:spcAft>
        <a:buChar char="•"/>
        <a:defRPr sz="6900">
          <a:solidFill>
            <a:schemeClr val="tx1"/>
          </a:solidFill>
          <a:latin typeface="+mn-lt"/>
        </a:defRPr>
      </a:lvl3pPr>
      <a:lvl4pPr marL="4484688" indent="-641350" algn="l" defTabSz="2563813" rtl="0" eaLnBrk="0" fontAlgn="base" hangingPunct="0">
        <a:spcBef>
          <a:spcPct val="20000"/>
        </a:spcBef>
        <a:spcAft>
          <a:spcPct val="0"/>
        </a:spcAft>
        <a:buChar char="–"/>
        <a:defRPr sz="5500">
          <a:solidFill>
            <a:schemeClr val="tx1"/>
          </a:solidFill>
          <a:latin typeface="+mn-lt"/>
        </a:defRPr>
      </a:lvl4pPr>
      <a:lvl5pPr marL="5764213" indent="-636588" algn="l" defTabSz="2563813" rtl="0" eaLnBrk="0" fontAlgn="base" hangingPunct="0">
        <a:spcBef>
          <a:spcPct val="20000"/>
        </a:spcBef>
        <a:spcAft>
          <a:spcPct val="0"/>
        </a:spcAft>
        <a:buChar char="»"/>
        <a:defRPr sz="5500">
          <a:solidFill>
            <a:schemeClr val="tx1"/>
          </a:solidFill>
          <a:latin typeface="+mn-lt"/>
        </a:defRPr>
      </a:lvl5pPr>
      <a:lvl6pPr marL="6221413" indent="-636588" algn="l" defTabSz="2563813" rtl="0" eaLnBrk="0" fontAlgn="base" hangingPunct="0">
        <a:spcBef>
          <a:spcPct val="20000"/>
        </a:spcBef>
        <a:spcAft>
          <a:spcPct val="0"/>
        </a:spcAft>
        <a:buChar char="»"/>
        <a:defRPr sz="5500">
          <a:solidFill>
            <a:schemeClr val="tx1"/>
          </a:solidFill>
          <a:latin typeface="+mn-lt"/>
        </a:defRPr>
      </a:lvl6pPr>
      <a:lvl7pPr marL="6678613" indent="-636588" algn="l" defTabSz="2563813" rtl="0" eaLnBrk="0" fontAlgn="base" hangingPunct="0">
        <a:spcBef>
          <a:spcPct val="20000"/>
        </a:spcBef>
        <a:spcAft>
          <a:spcPct val="0"/>
        </a:spcAft>
        <a:buChar char="»"/>
        <a:defRPr sz="5500">
          <a:solidFill>
            <a:schemeClr val="tx1"/>
          </a:solidFill>
          <a:latin typeface="+mn-lt"/>
        </a:defRPr>
      </a:lvl7pPr>
      <a:lvl8pPr marL="7135813" indent="-636588" algn="l" defTabSz="2563813" rtl="0" eaLnBrk="0" fontAlgn="base" hangingPunct="0">
        <a:spcBef>
          <a:spcPct val="20000"/>
        </a:spcBef>
        <a:spcAft>
          <a:spcPct val="0"/>
        </a:spcAft>
        <a:buChar char="»"/>
        <a:defRPr sz="5500">
          <a:solidFill>
            <a:schemeClr val="tx1"/>
          </a:solidFill>
          <a:latin typeface="+mn-lt"/>
        </a:defRPr>
      </a:lvl8pPr>
      <a:lvl9pPr marL="7593013" indent="-636588" algn="l" defTabSz="2563813" rtl="0" eaLnBrk="0" fontAlgn="base" hangingPunct="0">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5098713" y="2813050"/>
            <a:ext cx="20637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algn="l" defTabSz="2154238">
              <a:defRPr>
                <a:solidFill>
                  <a:schemeClr val="tx1"/>
                </a:solidFill>
                <a:latin typeface="Arial" charset="0"/>
              </a:defRPr>
            </a:lvl1pPr>
            <a:lvl2pPr marL="1076325" algn="l" defTabSz="2154238">
              <a:defRPr>
                <a:solidFill>
                  <a:schemeClr val="tx1"/>
                </a:solidFill>
                <a:latin typeface="Arial" charset="0"/>
              </a:defRPr>
            </a:lvl2pPr>
            <a:lvl3pPr marL="2154238" algn="l" defTabSz="2154238">
              <a:defRPr>
                <a:solidFill>
                  <a:schemeClr val="tx1"/>
                </a:solidFill>
                <a:latin typeface="Arial" charset="0"/>
              </a:defRPr>
            </a:lvl3pPr>
            <a:lvl4pPr marL="3230563" algn="l" defTabSz="2154238">
              <a:defRPr>
                <a:solidFill>
                  <a:schemeClr val="tx1"/>
                </a:solidFill>
                <a:latin typeface="Arial" charset="0"/>
              </a:defRPr>
            </a:lvl4pPr>
            <a:lvl5pPr marL="4308475" algn="l" defTabSz="2154238">
              <a:defRPr>
                <a:solidFill>
                  <a:schemeClr val="tx1"/>
                </a:solidFill>
                <a:latin typeface="Arial" charset="0"/>
              </a:defRPr>
            </a:lvl5pPr>
            <a:lvl6pPr marL="4765675" defTabSz="2154238" fontAlgn="base">
              <a:spcBef>
                <a:spcPct val="0"/>
              </a:spcBef>
              <a:spcAft>
                <a:spcPct val="0"/>
              </a:spcAft>
              <a:defRPr>
                <a:solidFill>
                  <a:schemeClr val="tx1"/>
                </a:solidFill>
                <a:latin typeface="Arial" charset="0"/>
              </a:defRPr>
            </a:lvl6pPr>
            <a:lvl7pPr marL="5222875" defTabSz="2154238" fontAlgn="base">
              <a:spcBef>
                <a:spcPct val="0"/>
              </a:spcBef>
              <a:spcAft>
                <a:spcPct val="0"/>
              </a:spcAft>
              <a:defRPr>
                <a:solidFill>
                  <a:schemeClr val="tx1"/>
                </a:solidFill>
                <a:latin typeface="Arial" charset="0"/>
              </a:defRPr>
            </a:lvl7pPr>
            <a:lvl8pPr marL="5680075" defTabSz="2154238" fontAlgn="base">
              <a:spcBef>
                <a:spcPct val="0"/>
              </a:spcBef>
              <a:spcAft>
                <a:spcPct val="0"/>
              </a:spcAft>
              <a:defRPr>
                <a:solidFill>
                  <a:schemeClr val="tx1"/>
                </a:solidFill>
                <a:latin typeface="Arial" charset="0"/>
              </a:defRPr>
            </a:lvl8pPr>
            <a:lvl9pPr marL="6137275" defTabSz="2154238" fontAlgn="base">
              <a:spcBef>
                <a:spcPct val="0"/>
              </a:spcBef>
              <a:spcAft>
                <a:spcPct val="0"/>
              </a:spcAft>
              <a:defRPr>
                <a:solidFill>
                  <a:schemeClr val="tx1"/>
                </a:solidFill>
                <a:latin typeface="Arial" charset="0"/>
              </a:defRPr>
            </a:lvl9pPr>
          </a:lstStyle>
          <a:p>
            <a:pPr>
              <a:lnSpc>
                <a:spcPct val="100000"/>
              </a:lnSpc>
            </a:pPr>
            <a:endParaRPr lang="en-US" sz="5700">
              <a:latin typeface="Times New Roman" pitchFamily="18" charset="0"/>
            </a:endParaRPr>
          </a:p>
        </p:txBody>
      </p:sp>
      <p:sp>
        <p:nvSpPr>
          <p:cNvPr id="2053" name="Text Box 5"/>
          <p:cNvSpPr txBox="1">
            <a:spLocks noChangeArrowheads="1"/>
          </p:cNvSpPr>
          <p:nvPr/>
        </p:nvSpPr>
        <p:spPr bwMode="auto">
          <a:xfrm>
            <a:off x="8243888" y="5946775"/>
            <a:ext cx="7148512" cy="78390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a:solidFill>
                  <a:schemeClr val="tx1"/>
                </a:solidFill>
                <a:latin typeface="Arial" charset="0"/>
              </a:defRPr>
            </a:lvl1pPr>
            <a:lvl2pPr marL="2800350" indent="-58738" algn="l">
              <a:defRPr>
                <a:solidFill>
                  <a:schemeClr val="tx1"/>
                </a:solidFill>
                <a:latin typeface="Arial" charset="0"/>
              </a:defRPr>
            </a:lvl2pPr>
            <a:lvl3pPr marL="3317875" algn="l">
              <a:defRPr>
                <a:solidFill>
                  <a:schemeClr val="tx1"/>
                </a:solidFill>
                <a:latin typeface="Arial" charset="0"/>
              </a:defRPr>
            </a:lvl3pPr>
            <a:lvl4pPr marL="3432175" algn="l">
              <a:defRPr>
                <a:solidFill>
                  <a:schemeClr val="tx1"/>
                </a:solidFill>
                <a:latin typeface="Arial" charset="0"/>
              </a:defRPr>
            </a:lvl4pPr>
            <a:lvl5pPr marL="3546475" algn="l">
              <a:defRPr>
                <a:solidFill>
                  <a:schemeClr val="tx1"/>
                </a:solidFill>
                <a:latin typeface="Arial" charset="0"/>
              </a:defRPr>
            </a:lvl5pPr>
            <a:lvl6pPr marL="4003675" fontAlgn="base">
              <a:spcBef>
                <a:spcPct val="0"/>
              </a:spcBef>
              <a:spcAft>
                <a:spcPct val="0"/>
              </a:spcAft>
              <a:defRPr>
                <a:solidFill>
                  <a:schemeClr val="tx1"/>
                </a:solidFill>
                <a:latin typeface="Arial" charset="0"/>
              </a:defRPr>
            </a:lvl6pPr>
            <a:lvl7pPr marL="4460875" fontAlgn="base">
              <a:spcBef>
                <a:spcPct val="0"/>
              </a:spcBef>
              <a:spcAft>
                <a:spcPct val="0"/>
              </a:spcAft>
              <a:defRPr>
                <a:solidFill>
                  <a:schemeClr val="tx1"/>
                </a:solidFill>
                <a:latin typeface="Arial" charset="0"/>
              </a:defRPr>
            </a:lvl7pPr>
            <a:lvl8pPr marL="4918075" fontAlgn="base">
              <a:spcBef>
                <a:spcPct val="0"/>
              </a:spcBef>
              <a:spcAft>
                <a:spcPct val="0"/>
              </a:spcAft>
              <a:defRPr>
                <a:solidFill>
                  <a:schemeClr val="tx1"/>
                </a:solidFill>
                <a:latin typeface="Arial" charset="0"/>
              </a:defRPr>
            </a:lvl8pPr>
            <a:lvl9pPr marL="5375275" fontAlgn="base">
              <a:spcBef>
                <a:spcPct val="0"/>
              </a:spcBef>
              <a:spcAft>
                <a:spcPct val="0"/>
              </a:spcAft>
              <a:defRPr>
                <a:solidFill>
                  <a:schemeClr val="tx1"/>
                </a:solidFill>
                <a:latin typeface="Arial" charset="0"/>
              </a:defRPr>
            </a:lvl9pPr>
          </a:lstStyle>
          <a:p>
            <a:pPr>
              <a:lnSpc>
                <a:spcPct val="100000"/>
              </a:lnSpc>
            </a:pPr>
            <a:r>
              <a:rPr lang="en-US" sz="18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sz="1800">
              <a:solidFill>
                <a:srgbClr val="FF0000"/>
              </a:solidFill>
              <a:latin typeface="Times New Roman" pitchFamily="18" charset="0"/>
            </a:endParaRPr>
          </a:p>
          <a:p>
            <a:pPr>
              <a:lnSpc>
                <a:spcPct val="100000"/>
              </a:lnSpc>
            </a:pPr>
            <a:r>
              <a:rPr lang="en-US" sz="18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054" name="Rectangle 6"/>
          <p:cNvSpPr>
            <a:spLocks noChangeArrowheads="1"/>
          </p:cNvSpPr>
          <p:nvPr/>
        </p:nvSpPr>
        <p:spPr bwMode="auto">
          <a:xfrm>
            <a:off x="8243888" y="14478000"/>
            <a:ext cx="3467100" cy="47101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55" name="Rectangle 7"/>
          <p:cNvSpPr>
            <a:spLocks noChangeArrowheads="1"/>
          </p:cNvSpPr>
          <p:nvPr/>
        </p:nvSpPr>
        <p:spPr bwMode="auto">
          <a:xfrm>
            <a:off x="19634200" y="14538325"/>
            <a:ext cx="3525838" cy="46926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56" name="Text Box 8"/>
          <p:cNvSpPr txBox="1">
            <a:spLocks noChangeArrowheads="1"/>
          </p:cNvSpPr>
          <p:nvPr/>
        </p:nvSpPr>
        <p:spPr bwMode="auto">
          <a:xfrm>
            <a:off x="455613" y="6503988"/>
            <a:ext cx="6764337" cy="69246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lnSpc>
                <a:spcPct val="95000"/>
              </a:lnSpc>
            </a:pPr>
            <a:r>
              <a:rPr lang="en-US" sz="1800" b="1" i="1"/>
              <a:t>General guidelines</a:t>
            </a:r>
          </a:p>
          <a:p>
            <a:pPr eaLnBrk="1" hangingPunct="1">
              <a:lnSpc>
                <a:spcPct val="95000"/>
              </a:lnSpc>
            </a:pPr>
            <a:endParaRPr lang="en-US" sz="1800" b="1"/>
          </a:p>
          <a:p>
            <a:pPr eaLnBrk="1" hangingPunct="1">
              <a:lnSpc>
                <a:spcPct val="95000"/>
              </a:lnSpc>
            </a:pPr>
            <a:r>
              <a:rPr lang="en-US"/>
              <a:t>These templates are fully editable.  They are created at various percentages of the final printed size.  We will use this page size (</a:t>
            </a:r>
            <a:r>
              <a:rPr lang="en-US" u="sng"/>
              <a:t>100%</a:t>
            </a:r>
            <a:r>
              <a:rPr lang="en-US"/>
              <a:t>) for a 24x36 inch poster, </a:t>
            </a:r>
            <a:r>
              <a:rPr lang="en-US" u="sng"/>
              <a:t>150%</a:t>
            </a:r>
            <a:r>
              <a:rPr lang="en-US"/>
              <a:t> of this page size for a 36x54 inch poster, and </a:t>
            </a:r>
            <a:r>
              <a:rPr lang="en-US" u="sng"/>
              <a:t>200%</a:t>
            </a:r>
            <a:r>
              <a:rPr lang="en-US"/>
              <a:t> of this page size for a 48x72 inch poster.  Viewing the poster on the screen at the above (</a:t>
            </a:r>
            <a:r>
              <a:rPr lang="en-US" u="sng"/>
              <a:t>underlined</a:t>
            </a:r>
            <a:r>
              <a:rPr lang="en-US"/>
              <a:t>) magnifications (“view” menu…then “zoom”) will give you a feeling for the final appearance even though you will only be able to see a fraction of the entire poster.  </a:t>
            </a:r>
          </a:p>
          <a:p>
            <a:pPr eaLnBrk="1" hangingPunct="1">
              <a:lnSpc>
                <a:spcPct val="95000"/>
              </a:lnSpc>
            </a:pPr>
            <a:endParaRPr lang="en-US"/>
          </a:p>
          <a:p>
            <a:pPr eaLnBrk="1" hangingPunct="1">
              <a:lnSpc>
                <a:spcPct val="95000"/>
              </a:lnSpc>
            </a:pPr>
            <a:r>
              <a:rPr lang="en-US"/>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a:solidFill>
                  <a:srgbClr val="FF0000"/>
                </a:solidFill>
              </a:rPr>
              <a:t>xx</a:t>
            </a:r>
            <a:r>
              <a:rPr lang="en-US"/>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lnSpc>
                <a:spcPct val="95000"/>
              </a:lnSpc>
            </a:pPr>
            <a:endParaRPr lang="en-US"/>
          </a:p>
          <a:p>
            <a:pPr eaLnBrk="1" hangingPunct="1">
              <a:lnSpc>
                <a:spcPct val="95000"/>
              </a:lnSpc>
            </a:pPr>
            <a:r>
              <a:rPr lang="en-US"/>
              <a:t>Text sizes should be no smaller than ¼” or 24 point at the final magnification.  That is, if you are using a template which will be enlarged at 100%, use a minimum of 24 point type.  If it will be enlarged at 200%, use a minimum of 12 point type.</a:t>
            </a:r>
          </a:p>
          <a:p>
            <a:pPr>
              <a:lnSpc>
                <a:spcPct val="95000"/>
              </a:lnSpc>
            </a:pPr>
            <a:endParaRPr lang="en-US" sz="1800">
              <a:latin typeface="Times New Roman" pitchFamily="18" charset="0"/>
            </a:endParaRPr>
          </a:p>
        </p:txBody>
      </p:sp>
      <p:sp>
        <p:nvSpPr>
          <p:cNvPr id="2057" name="Text Box 9"/>
          <p:cNvSpPr txBox="1">
            <a:spLocks noChangeArrowheads="1"/>
          </p:cNvSpPr>
          <p:nvPr/>
        </p:nvSpPr>
        <p:spPr bwMode="auto">
          <a:xfrm>
            <a:off x="454025" y="461963"/>
            <a:ext cx="5770563"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600" b="1">
                <a:solidFill>
                  <a:schemeClr val="bg1"/>
                </a:solidFill>
                <a:effectLst>
                  <a:outerShdw blurRad="38100" dist="38100" dir="2700000" algn="tl">
                    <a:srgbClr val="000000"/>
                  </a:outerShdw>
                </a:effectLst>
                <a:latin typeface="Times New Roman" pitchFamily="18" charset="0"/>
              </a:rPr>
              <a:t>ABSTRACT</a:t>
            </a:r>
          </a:p>
        </p:txBody>
      </p:sp>
      <p:sp>
        <p:nvSpPr>
          <p:cNvPr id="2058" name="Text Box 10"/>
          <p:cNvSpPr txBox="1">
            <a:spLocks noChangeArrowheads="1"/>
          </p:cNvSpPr>
          <p:nvPr/>
        </p:nvSpPr>
        <p:spPr bwMode="auto">
          <a:xfrm>
            <a:off x="454025" y="5562600"/>
            <a:ext cx="676592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600" b="1">
                <a:solidFill>
                  <a:schemeClr val="bg1"/>
                </a:solidFill>
                <a:effectLst>
                  <a:outerShdw blurRad="38100" dist="38100" dir="2700000" algn="tl">
                    <a:srgbClr val="000000"/>
                  </a:outerShdw>
                </a:effectLst>
                <a:latin typeface="Times New Roman" pitchFamily="18" charset="0"/>
              </a:rPr>
              <a:t>INTRODUCTION</a:t>
            </a:r>
          </a:p>
        </p:txBody>
      </p:sp>
      <p:sp>
        <p:nvSpPr>
          <p:cNvPr id="2061" name="Text Box 13"/>
          <p:cNvSpPr txBox="1">
            <a:spLocks noChangeArrowheads="1"/>
          </p:cNvSpPr>
          <p:nvPr/>
        </p:nvSpPr>
        <p:spPr bwMode="auto">
          <a:xfrm>
            <a:off x="24223663" y="10699750"/>
            <a:ext cx="823595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600" b="1">
                <a:solidFill>
                  <a:schemeClr val="bg1"/>
                </a:solidFill>
                <a:effectLst>
                  <a:outerShdw blurRad="38100" dist="38100" dir="2700000" algn="tl">
                    <a:srgbClr val="000000"/>
                  </a:outerShdw>
                </a:effectLst>
                <a:latin typeface="Times New Roman" pitchFamily="18" charset="0"/>
              </a:rPr>
              <a:t>CONCLUSIONS</a:t>
            </a:r>
          </a:p>
        </p:txBody>
      </p:sp>
      <p:sp>
        <p:nvSpPr>
          <p:cNvPr id="2062" name="Text Box 14"/>
          <p:cNvSpPr txBox="1">
            <a:spLocks noChangeArrowheads="1"/>
          </p:cNvSpPr>
          <p:nvPr/>
        </p:nvSpPr>
        <p:spPr bwMode="auto">
          <a:xfrm>
            <a:off x="24203025" y="16325850"/>
            <a:ext cx="8231188"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600" b="1">
                <a:solidFill>
                  <a:schemeClr val="bg1"/>
                </a:solidFill>
                <a:effectLst>
                  <a:outerShdw blurRad="38100" dist="38100" dir="2700000" algn="tl">
                    <a:srgbClr val="000000"/>
                  </a:outerShdw>
                </a:effectLst>
                <a:latin typeface="Times New Roman" pitchFamily="18" charset="0"/>
              </a:rPr>
              <a:t>REFERENCES</a:t>
            </a:r>
          </a:p>
        </p:txBody>
      </p:sp>
      <p:sp>
        <p:nvSpPr>
          <p:cNvPr id="2063" name="Rectangle 15"/>
          <p:cNvSpPr>
            <a:spLocks noChangeArrowheads="1"/>
          </p:cNvSpPr>
          <p:nvPr/>
        </p:nvSpPr>
        <p:spPr bwMode="auto">
          <a:xfrm>
            <a:off x="7175500" y="441325"/>
            <a:ext cx="25285700" cy="3986213"/>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endParaRPr lang="en-US" sz="1800">
              <a:effectLst>
                <a:outerShdw blurRad="38100" dist="38100" dir="2700000" algn="tl">
                  <a:srgbClr val="FFFFFF"/>
                </a:outerShdw>
              </a:effectLst>
              <a:latin typeface="Times New Roman" pitchFamily="18" charset="0"/>
            </a:endParaRPr>
          </a:p>
        </p:txBody>
      </p:sp>
      <p:sp>
        <p:nvSpPr>
          <p:cNvPr id="2064" name="Rectangle 16"/>
          <p:cNvSpPr>
            <a:spLocks noChangeArrowheads="1"/>
          </p:cNvSpPr>
          <p:nvPr/>
        </p:nvSpPr>
        <p:spPr bwMode="auto">
          <a:xfrm>
            <a:off x="7254875" y="517525"/>
            <a:ext cx="25126950" cy="15716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5400" b="1">
                <a:solidFill>
                  <a:srgbClr val="FFBF0B"/>
                </a:solidFill>
              </a:rPr>
              <a:t>TITLE XXXXXXXXXXXXXXXXXXXXXXXXXXXXXXXXXXXXXXXXXXXXXXXX</a:t>
            </a:r>
          </a:p>
          <a:p>
            <a:r>
              <a:rPr lang="en-US" sz="5400" b="1">
                <a:solidFill>
                  <a:srgbClr val="FFBF0B"/>
                </a:solidFill>
              </a:rPr>
              <a:t>XXXXXXXXXXXXXXXXXXXXXXXXXXXXXXXXXXX</a:t>
            </a:r>
          </a:p>
        </p:txBody>
      </p:sp>
      <p:sp>
        <p:nvSpPr>
          <p:cNvPr id="2065" name="Rectangle 17"/>
          <p:cNvSpPr>
            <a:spLocks noChangeArrowheads="1"/>
          </p:cNvSpPr>
          <p:nvPr/>
        </p:nvSpPr>
        <p:spPr bwMode="auto">
          <a:xfrm>
            <a:off x="12099925" y="2193925"/>
            <a:ext cx="15578138" cy="7508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4800">
                <a:solidFill>
                  <a:schemeClr val="bg1"/>
                </a:solidFill>
              </a:rPr>
              <a:t>Authors xxxxxxxxxxxxxxxxxxxxxxxxxxxxxxxxxxxxxxxxxxx</a:t>
            </a:r>
          </a:p>
        </p:txBody>
      </p:sp>
      <p:sp>
        <p:nvSpPr>
          <p:cNvPr id="2066" name="Rectangle 18"/>
          <p:cNvSpPr>
            <a:spLocks noChangeArrowheads="1"/>
          </p:cNvSpPr>
          <p:nvPr/>
        </p:nvSpPr>
        <p:spPr bwMode="auto">
          <a:xfrm>
            <a:off x="8291513" y="3101975"/>
            <a:ext cx="23761700" cy="10795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3600">
                <a:solidFill>
                  <a:schemeClr val="bg1"/>
                </a:solidFill>
              </a:rPr>
              <a:t>Affiliations xxxxxxxxxxxxxxxxxxxxxxxxxxxxxxxxxxxxxxxxxxxxxxxxxxxxxxxxxxxxxxxxxxxxxxxxxxxxxxxx</a:t>
            </a:r>
          </a:p>
          <a:p>
            <a:r>
              <a:rPr lang="en-US" sz="3600">
                <a:solidFill>
                  <a:schemeClr val="bg1"/>
                </a:solidFill>
              </a:rPr>
              <a:t>xxxxxxxxxxxxxxxxxxxxxxxxxxxxxxxxxxxxxxxxxxxxxxxxxxxxxxxxxxxxxxxxxxxxxx</a:t>
            </a:r>
          </a:p>
        </p:txBody>
      </p:sp>
      <p:sp>
        <p:nvSpPr>
          <p:cNvPr id="2067" name="Oval 19"/>
          <p:cNvSpPr>
            <a:spLocks noChangeArrowheads="1"/>
          </p:cNvSpPr>
          <p:nvPr/>
        </p:nvSpPr>
        <p:spPr bwMode="auto">
          <a:xfrm>
            <a:off x="7458075" y="2270125"/>
            <a:ext cx="1762125" cy="1704975"/>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 name="Text Box 20"/>
          <p:cNvSpPr txBox="1">
            <a:spLocks noChangeArrowheads="1"/>
          </p:cNvSpPr>
          <p:nvPr/>
        </p:nvSpPr>
        <p:spPr bwMode="auto">
          <a:xfrm>
            <a:off x="7750175" y="2413000"/>
            <a:ext cx="125571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00000"/>
              </a:lnSpc>
            </a:pPr>
            <a:r>
              <a:rPr lang="en-US" sz="4000">
                <a:solidFill>
                  <a:schemeClr val="bg1"/>
                </a:solidFill>
                <a:latin typeface="Times New Roman" pitchFamily="18" charset="0"/>
              </a:rPr>
              <a:t>Logo</a:t>
            </a:r>
          </a:p>
          <a:p>
            <a:pPr>
              <a:lnSpc>
                <a:spcPct val="100000"/>
              </a:lnSpc>
            </a:pPr>
            <a:r>
              <a:rPr lang="en-US" sz="4000">
                <a:solidFill>
                  <a:schemeClr val="bg1"/>
                </a:solidFill>
                <a:latin typeface="Times New Roman" pitchFamily="18" charset="0"/>
              </a:rPr>
              <a:t>Here</a:t>
            </a:r>
          </a:p>
        </p:txBody>
      </p:sp>
      <p:sp>
        <p:nvSpPr>
          <p:cNvPr id="2069" name="Text Box 21"/>
          <p:cNvSpPr txBox="1">
            <a:spLocks noChangeArrowheads="1"/>
          </p:cNvSpPr>
          <p:nvPr/>
        </p:nvSpPr>
        <p:spPr bwMode="auto">
          <a:xfrm>
            <a:off x="447675" y="1355725"/>
            <a:ext cx="5762625" cy="3719513"/>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8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070" name="Text Box 22"/>
          <p:cNvSpPr txBox="1">
            <a:spLocks noChangeArrowheads="1"/>
          </p:cNvSpPr>
          <p:nvPr/>
        </p:nvSpPr>
        <p:spPr bwMode="auto">
          <a:xfrm>
            <a:off x="455613" y="14892338"/>
            <a:ext cx="6764337" cy="62579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lnSpc>
                <a:spcPct val="95000"/>
              </a:lnSpc>
            </a:pPr>
            <a:r>
              <a:rPr lang="en-US" sz="1800" b="1" i="1"/>
              <a:t>Importing data from other programs:   </a:t>
            </a:r>
          </a:p>
          <a:p>
            <a:pPr eaLnBrk="1" hangingPunct="1">
              <a:lnSpc>
                <a:spcPct val="95000"/>
              </a:lnSpc>
            </a:pPr>
            <a:endParaRPr lang="en-US" sz="1800" b="1" i="1"/>
          </a:p>
          <a:p>
            <a:pPr eaLnBrk="1" hangingPunct="1">
              <a:lnSpc>
                <a:spcPct val="95000"/>
              </a:lnSpc>
            </a:pPr>
            <a:r>
              <a:rPr lang="en-US" b="1"/>
              <a:t>Excel</a:t>
            </a:r>
            <a:r>
              <a:rPr lang="en-US"/>
              <a:t>- select the chart, then “edit…copy”, and then “edit…paste” into your poster. The chart can be resized as needed.  The chart can be “ungrouped” for editing once it is in PowerPoint.</a:t>
            </a:r>
          </a:p>
          <a:p>
            <a:pPr eaLnBrk="1" hangingPunct="1">
              <a:lnSpc>
                <a:spcPct val="95000"/>
              </a:lnSpc>
            </a:pPr>
            <a:endParaRPr lang="en-US"/>
          </a:p>
          <a:p>
            <a:pPr eaLnBrk="1" hangingPunct="1">
              <a:lnSpc>
                <a:spcPct val="95000"/>
              </a:lnSpc>
            </a:pPr>
            <a:r>
              <a:rPr lang="en-US" b="1"/>
              <a:t>Word or existing PowerPoint slide file</a:t>
            </a:r>
            <a:r>
              <a:rPr lang="en-US"/>
              <a:t>- select the text to be brought into poster, choose “edit…copy”, then “edit…paste” the text into a new or existing text box on your poster. Then you may edit your text at will.</a:t>
            </a:r>
          </a:p>
          <a:p>
            <a:pPr eaLnBrk="1" hangingPunct="1">
              <a:lnSpc>
                <a:spcPct val="95000"/>
              </a:lnSpc>
            </a:pPr>
            <a:endParaRPr lang="en-US"/>
          </a:p>
          <a:p>
            <a:pPr eaLnBrk="1" hangingPunct="1">
              <a:lnSpc>
                <a:spcPct val="95000"/>
              </a:lnSpc>
            </a:pPr>
            <a:r>
              <a:rPr lang="en-US" sz="1800" b="1" i="1"/>
              <a:t>Pictures and fonts:</a:t>
            </a:r>
          </a:p>
          <a:p>
            <a:pPr eaLnBrk="1" hangingPunct="1">
              <a:lnSpc>
                <a:spcPct val="95000"/>
              </a:lnSpc>
            </a:pPr>
            <a:endParaRPr lang="en-US" sz="1800"/>
          </a:p>
          <a:p>
            <a:pPr eaLnBrk="1" hangingPunct="1">
              <a:lnSpc>
                <a:spcPct val="95000"/>
              </a:lnSpc>
            </a:pPr>
            <a:r>
              <a:rPr lang="en-US" b="1"/>
              <a:t>Scans-</a:t>
            </a:r>
            <a:r>
              <a:rPr lang="en-US"/>
              <a:t>Images need to be greater than 85 dpi in their </a:t>
            </a:r>
            <a:r>
              <a:rPr lang="en-US" u="sng"/>
              <a:t>final printed size</a:t>
            </a:r>
            <a:r>
              <a:rPr lang="en-US"/>
              <a:t>, in order to avoid visible pixelation.  (See the scanning table in our website “poster creation” page).</a:t>
            </a:r>
          </a:p>
          <a:p>
            <a:pPr eaLnBrk="1" hangingPunct="1">
              <a:lnSpc>
                <a:spcPct val="95000"/>
              </a:lnSpc>
            </a:pPr>
            <a:endParaRPr lang="en-US"/>
          </a:p>
          <a:p>
            <a:pPr eaLnBrk="1" hangingPunct="1">
              <a:lnSpc>
                <a:spcPct val="95000"/>
              </a:lnSpc>
            </a:pPr>
            <a:r>
              <a:rPr lang="en-US" b="1"/>
              <a:t>Picture files-</a:t>
            </a:r>
            <a:r>
              <a:rPr lang="en-US"/>
              <a:t>Select “Insert…picture…from file” from your PowerPoint menu.  This will paste the picture file into your poster.  Resize as needed.  Use only “JPEG” or “Tiff” files for your poster inserts. </a:t>
            </a:r>
          </a:p>
          <a:p>
            <a:pPr eaLnBrk="1" hangingPunct="1">
              <a:lnSpc>
                <a:spcPct val="95000"/>
              </a:lnSpc>
            </a:pPr>
            <a:endParaRPr lang="en-US"/>
          </a:p>
          <a:p>
            <a:pPr eaLnBrk="1" hangingPunct="1">
              <a:lnSpc>
                <a:spcPct val="95000"/>
              </a:lnSpc>
            </a:pPr>
            <a:r>
              <a:rPr lang="en-US" b="1"/>
              <a:t>Fonts</a:t>
            </a:r>
            <a:r>
              <a:rPr lang="en-US"/>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a:p>
            <a:pPr eaLnBrk="1" hangingPunct="1">
              <a:lnSpc>
                <a:spcPct val="95000"/>
              </a:lnSpc>
            </a:pPr>
            <a:endParaRPr lang="en-US"/>
          </a:p>
        </p:txBody>
      </p:sp>
      <p:sp>
        <p:nvSpPr>
          <p:cNvPr id="2071" name="Text Box 23"/>
          <p:cNvSpPr txBox="1">
            <a:spLocks noChangeArrowheads="1"/>
          </p:cNvSpPr>
          <p:nvPr/>
        </p:nvSpPr>
        <p:spPr bwMode="auto">
          <a:xfrm>
            <a:off x="454025" y="13954125"/>
            <a:ext cx="676592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600" b="1">
                <a:solidFill>
                  <a:schemeClr val="bg1"/>
                </a:solidFill>
                <a:effectLst>
                  <a:outerShdw blurRad="38100" dist="38100" dir="2700000" algn="tl">
                    <a:srgbClr val="000000"/>
                  </a:outerShdw>
                </a:effectLst>
                <a:latin typeface="Times New Roman" pitchFamily="18" charset="0"/>
              </a:rPr>
              <a:t>METHODS</a:t>
            </a:r>
          </a:p>
        </p:txBody>
      </p:sp>
      <p:sp>
        <p:nvSpPr>
          <p:cNvPr id="2072" name="Text Box 24"/>
          <p:cNvSpPr txBox="1">
            <a:spLocks noChangeArrowheads="1"/>
          </p:cNvSpPr>
          <p:nvPr/>
        </p:nvSpPr>
        <p:spPr bwMode="auto">
          <a:xfrm>
            <a:off x="8243888" y="5013325"/>
            <a:ext cx="14936787"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600" b="1">
                <a:solidFill>
                  <a:schemeClr val="bg1"/>
                </a:solidFill>
                <a:effectLst>
                  <a:outerShdw blurRad="38100" dist="38100" dir="2700000" algn="tl">
                    <a:srgbClr val="000000"/>
                  </a:outerShdw>
                </a:effectLst>
                <a:latin typeface="Times New Roman" pitchFamily="18" charset="0"/>
              </a:rPr>
              <a:t>RESULTS</a:t>
            </a:r>
          </a:p>
        </p:txBody>
      </p:sp>
      <p:sp>
        <p:nvSpPr>
          <p:cNvPr id="2073" name="Text Box 25"/>
          <p:cNvSpPr txBox="1">
            <a:spLocks noChangeArrowheads="1"/>
          </p:cNvSpPr>
          <p:nvPr/>
        </p:nvSpPr>
        <p:spPr bwMode="auto">
          <a:xfrm>
            <a:off x="24217313" y="17281525"/>
            <a:ext cx="8242300" cy="39624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a:lnSpc>
                <a:spcPct val="100000"/>
              </a:lnSpc>
            </a:pPr>
            <a:r>
              <a:rPr lang="en-US" sz="18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sz="1800">
              <a:latin typeface="Times New Roman" pitchFamily="18" charset="0"/>
            </a:endParaRPr>
          </a:p>
        </p:txBody>
      </p:sp>
      <p:sp>
        <p:nvSpPr>
          <p:cNvPr id="2074" name="Text Box 26"/>
          <p:cNvSpPr txBox="1">
            <a:spLocks noChangeArrowheads="1"/>
          </p:cNvSpPr>
          <p:nvPr/>
        </p:nvSpPr>
        <p:spPr bwMode="auto">
          <a:xfrm>
            <a:off x="24209375" y="11585575"/>
            <a:ext cx="8243888" cy="42370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a:lnSpc>
                <a:spcPct val="100000"/>
              </a:lnSpc>
            </a:pPr>
            <a:r>
              <a:rPr lang="en-US" sz="18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sz="1800">
              <a:latin typeface="Times New Roman" pitchFamily="18" charset="0"/>
            </a:endParaRPr>
          </a:p>
        </p:txBody>
      </p:sp>
      <p:sp>
        <p:nvSpPr>
          <p:cNvPr id="2075" name="Text Box 27"/>
          <p:cNvSpPr txBox="1">
            <a:spLocks noChangeArrowheads="1"/>
          </p:cNvSpPr>
          <p:nvPr/>
        </p:nvSpPr>
        <p:spPr bwMode="auto">
          <a:xfrm>
            <a:off x="24195088" y="5043488"/>
            <a:ext cx="82581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600" b="1">
                <a:solidFill>
                  <a:schemeClr val="bg1"/>
                </a:solidFill>
                <a:effectLst>
                  <a:outerShdw blurRad="38100" dist="38100" dir="2700000" algn="tl">
                    <a:srgbClr val="000000"/>
                  </a:outerShdw>
                </a:effectLst>
                <a:latin typeface="Times New Roman" pitchFamily="18" charset="0"/>
              </a:rPr>
              <a:t>SUMMARY</a:t>
            </a:r>
          </a:p>
        </p:txBody>
      </p:sp>
      <p:sp>
        <p:nvSpPr>
          <p:cNvPr id="2076" name="Text Box 28"/>
          <p:cNvSpPr txBox="1">
            <a:spLocks noChangeArrowheads="1"/>
          </p:cNvSpPr>
          <p:nvPr/>
        </p:nvSpPr>
        <p:spPr bwMode="auto">
          <a:xfrm>
            <a:off x="24201438" y="5957888"/>
            <a:ext cx="8243887" cy="423703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a:lnSpc>
                <a:spcPct val="100000"/>
              </a:lnSpc>
            </a:pPr>
            <a:r>
              <a:rPr lang="en-US" sz="18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sz="1800">
              <a:latin typeface="Times New Roman" pitchFamily="18" charset="0"/>
            </a:endParaRPr>
          </a:p>
        </p:txBody>
      </p:sp>
      <p:sp>
        <p:nvSpPr>
          <p:cNvPr id="2077" name="Text Box 29"/>
          <p:cNvSpPr txBox="1">
            <a:spLocks noChangeArrowheads="1"/>
          </p:cNvSpPr>
          <p:nvPr/>
        </p:nvSpPr>
        <p:spPr bwMode="auto">
          <a:xfrm>
            <a:off x="8243888" y="19805650"/>
            <a:ext cx="3467100" cy="9731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800">
                <a:solidFill>
                  <a:srgbClr val="FF0000"/>
                </a:solidFill>
                <a:latin typeface="Times New Roman" pitchFamily="18" charset="0"/>
              </a:rPr>
              <a:t>Xxxxxxxxxxxxxxxxxxxxxxxxxxxxxxxxxxxxxxxxxxxxxxxxxxxxxxxxxxxxxxxxxxxxxxxxxxxxxxxxxx</a:t>
            </a:r>
          </a:p>
        </p:txBody>
      </p:sp>
      <p:sp>
        <p:nvSpPr>
          <p:cNvPr id="2078" name="Text Box 30"/>
          <p:cNvSpPr txBox="1">
            <a:spLocks noChangeArrowheads="1"/>
          </p:cNvSpPr>
          <p:nvPr/>
        </p:nvSpPr>
        <p:spPr bwMode="auto">
          <a:xfrm>
            <a:off x="19634200" y="19850100"/>
            <a:ext cx="3530600" cy="9731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800">
                <a:solidFill>
                  <a:srgbClr val="FF0000"/>
                </a:solidFill>
                <a:latin typeface="Times New Roman" pitchFamily="18" charset="0"/>
              </a:rPr>
              <a:t>Xxxxxxxxxxxxxxxxxxxxxxxxxxxxxxxxxxxxxxxxxxxxxxxxxxxxxxxxxxxxxxxxxxxxxxxxxxxxxxxxxx</a:t>
            </a:r>
          </a:p>
        </p:txBody>
      </p:sp>
      <p:sp>
        <p:nvSpPr>
          <p:cNvPr id="2079" name="Text Box 31"/>
          <p:cNvSpPr txBox="1">
            <a:spLocks noChangeArrowheads="1"/>
          </p:cNvSpPr>
          <p:nvPr/>
        </p:nvSpPr>
        <p:spPr bwMode="auto">
          <a:xfrm>
            <a:off x="15773400" y="5946775"/>
            <a:ext cx="7419975" cy="78390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a:solidFill>
                  <a:schemeClr val="tx1"/>
                </a:solidFill>
                <a:latin typeface="Arial" charset="0"/>
              </a:defRPr>
            </a:lvl1pPr>
            <a:lvl2pPr marL="2800350" indent="-58738" algn="l">
              <a:defRPr>
                <a:solidFill>
                  <a:schemeClr val="tx1"/>
                </a:solidFill>
                <a:latin typeface="Arial" charset="0"/>
              </a:defRPr>
            </a:lvl2pPr>
            <a:lvl3pPr marL="3317875" algn="l">
              <a:defRPr>
                <a:solidFill>
                  <a:schemeClr val="tx1"/>
                </a:solidFill>
                <a:latin typeface="Arial" charset="0"/>
              </a:defRPr>
            </a:lvl3pPr>
            <a:lvl4pPr marL="3432175" algn="l">
              <a:defRPr>
                <a:solidFill>
                  <a:schemeClr val="tx1"/>
                </a:solidFill>
                <a:latin typeface="Arial" charset="0"/>
              </a:defRPr>
            </a:lvl4pPr>
            <a:lvl5pPr marL="3546475" algn="l">
              <a:defRPr>
                <a:solidFill>
                  <a:schemeClr val="tx1"/>
                </a:solidFill>
                <a:latin typeface="Arial" charset="0"/>
              </a:defRPr>
            </a:lvl5pPr>
            <a:lvl6pPr marL="4003675" fontAlgn="base">
              <a:spcBef>
                <a:spcPct val="0"/>
              </a:spcBef>
              <a:spcAft>
                <a:spcPct val="0"/>
              </a:spcAft>
              <a:defRPr>
                <a:solidFill>
                  <a:schemeClr val="tx1"/>
                </a:solidFill>
                <a:latin typeface="Arial" charset="0"/>
              </a:defRPr>
            </a:lvl6pPr>
            <a:lvl7pPr marL="4460875" fontAlgn="base">
              <a:spcBef>
                <a:spcPct val="0"/>
              </a:spcBef>
              <a:spcAft>
                <a:spcPct val="0"/>
              </a:spcAft>
              <a:defRPr>
                <a:solidFill>
                  <a:schemeClr val="tx1"/>
                </a:solidFill>
                <a:latin typeface="Arial" charset="0"/>
              </a:defRPr>
            </a:lvl7pPr>
            <a:lvl8pPr marL="4918075" fontAlgn="base">
              <a:spcBef>
                <a:spcPct val="0"/>
              </a:spcBef>
              <a:spcAft>
                <a:spcPct val="0"/>
              </a:spcAft>
              <a:defRPr>
                <a:solidFill>
                  <a:schemeClr val="tx1"/>
                </a:solidFill>
                <a:latin typeface="Arial" charset="0"/>
              </a:defRPr>
            </a:lvl8pPr>
            <a:lvl9pPr marL="5375275" fontAlgn="base">
              <a:spcBef>
                <a:spcPct val="0"/>
              </a:spcBef>
              <a:spcAft>
                <a:spcPct val="0"/>
              </a:spcAft>
              <a:defRPr>
                <a:solidFill>
                  <a:schemeClr val="tx1"/>
                </a:solidFill>
                <a:latin typeface="Arial" charset="0"/>
              </a:defRPr>
            </a:lvl9pPr>
          </a:lstStyle>
          <a:p>
            <a:pPr>
              <a:lnSpc>
                <a:spcPct val="100000"/>
              </a:lnSpc>
            </a:pPr>
            <a:r>
              <a:rPr lang="en-US" sz="18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sz="1800">
              <a:solidFill>
                <a:srgbClr val="FF0000"/>
              </a:solidFill>
              <a:latin typeface="Times New Roman" pitchFamily="18" charset="0"/>
            </a:endParaRPr>
          </a:p>
          <a:p>
            <a:pPr>
              <a:lnSpc>
                <a:spcPct val="100000"/>
              </a:lnSpc>
            </a:pPr>
            <a:r>
              <a:rPr lang="en-US" sz="18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080" name="Rectangle 32"/>
          <p:cNvSpPr>
            <a:spLocks noChangeArrowheads="1"/>
          </p:cNvSpPr>
          <p:nvPr/>
        </p:nvSpPr>
        <p:spPr bwMode="auto">
          <a:xfrm>
            <a:off x="12653963" y="14462125"/>
            <a:ext cx="3524250" cy="304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81" name="Rectangle 33"/>
          <p:cNvSpPr>
            <a:spLocks noChangeArrowheads="1"/>
          </p:cNvSpPr>
          <p:nvPr/>
        </p:nvSpPr>
        <p:spPr bwMode="auto">
          <a:xfrm>
            <a:off x="12653963" y="17891125"/>
            <a:ext cx="3524250" cy="304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82" name="Text Box 34"/>
          <p:cNvSpPr txBox="1">
            <a:spLocks noChangeArrowheads="1"/>
          </p:cNvSpPr>
          <p:nvPr/>
        </p:nvSpPr>
        <p:spPr bwMode="auto">
          <a:xfrm>
            <a:off x="16508413" y="15109825"/>
            <a:ext cx="2160587" cy="17970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800">
                <a:solidFill>
                  <a:srgbClr val="FF0000"/>
                </a:solidFill>
                <a:latin typeface="Times New Roman" pitchFamily="18" charset="0"/>
              </a:rPr>
              <a:t>Xxxxxxxxxxxxxxxxxxxxxxxxxxxxxxxxxxxxxxxxxxxxxxxxxxxxxxxxxxxxxxxxxxxxxxxxxxxxxxxxxxxxxxxxxx</a:t>
            </a:r>
          </a:p>
        </p:txBody>
      </p:sp>
      <p:sp>
        <p:nvSpPr>
          <p:cNvPr id="2083" name="Text Box 35"/>
          <p:cNvSpPr txBox="1">
            <a:spLocks noChangeArrowheads="1"/>
          </p:cNvSpPr>
          <p:nvPr/>
        </p:nvSpPr>
        <p:spPr bwMode="auto">
          <a:xfrm>
            <a:off x="16508413" y="18500725"/>
            <a:ext cx="2160587" cy="17970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800">
                <a:solidFill>
                  <a:srgbClr val="FF0000"/>
                </a:solidFill>
                <a:latin typeface="Times New Roman" pitchFamily="18" charset="0"/>
              </a:rPr>
              <a:t>Xxxxxxxxxxxxxxxxxxxxxxxxxxxxxxxxxxxxxxxxxxxxxxxxxxxxxxxxxxxxxxxxxxxxxxxxxxxxxxxxxxxxxxxxxx</a:t>
            </a:r>
          </a:p>
        </p:txBody>
      </p:sp>
      <p:sp>
        <p:nvSpPr>
          <p:cNvPr id="2088" name="Rectangle 40"/>
          <p:cNvSpPr>
            <a:spLocks noChangeArrowheads="1"/>
          </p:cNvSpPr>
          <p:nvPr/>
        </p:nvSpPr>
        <p:spPr bwMode="auto">
          <a:xfrm>
            <a:off x="0" y="0"/>
            <a:ext cx="32856488" cy="21882100"/>
          </a:xfrm>
          <a:prstGeom prst="rect">
            <a:avLst/>
          </a:prstGeom>
          <a:noFill/>
          <a:ln w="19050" algn="ctr">
            <a:solidFill>
              <a:schemeClr val="tx1"/>
            </a:solidFill>
            <a:miter lim="800000"/>
            <a:headEnd/>
            <a:tailEn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nchor="ctr">
            <a:spAutoFit/>
          </a:bodyPr>
          <a:lstStyle/>
          <a:p>
            <a:endParaRPr lang="en-US"/>
          </a:p>
        </p:txBody>
      </p:sp>
    </p:spTree>
  </p:cSld>
  <p:clrMapOvr>
    <a:masterClrMapping/>
  </p:clrMapOvr>
</p:sld>
</file>

<file path=ppt/theme/theme1.xml><?xml version="1.0" encoding="utf-8"?>
<a:theme xmlns:a="http://schemas.openxmlformats.org/drawingml/2006/main" name="48x96_template">
  <a:themeElements>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48x96_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lnDef>
  </a:objectDefaults>
  <a:extraClrSchemeLst>
    <a:extraClrScheme>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8x96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48x96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8x96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8x96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8x96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8x96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48x96_template</Template>
  <TotalTime>39</TotalTime>
  <Words>628</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Comic Sans MS</vt:lpstr>
      <vt:lpstr>48x96_template</vt:lpstr>
      <vt:lpstr>PowerPoint Presentation</vt:lpstr>
    </vt:vector>
  </TitlesOfParts>
  <Company>P&amp;D Graphics</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Starke</dc:creator>
  <dc:description>For output services or help using this template go to:_x000d_
www.posters4research.com_x000d_
copyright of P&amp;D Display Graphics, LLC</dc:description>
  <cp:lastModifiedBy>Perry Stein</cp:lastModifiedBy>
  <cp:revision>15</cp:revision>
  <dcterms:created xsi:type="dcterms:W3CDTF">2003-02-07T18:10:08Z</dcterms:created>
  <dcterms:modified xsi:type="dcterms:W3CDTF">2011-09-28T02:32:53Z</dcterms:modified>
</cp:coreProperties>
</file>