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
  </p:notesMasterIdLst>
  <p:sldIdLst>
    <p:sldId id="256" r:id="rId2"/>
  </p:sldIdLst>
  <p:sldSz cx="41148000" cy="19202400"/>
  <p:notesSz cx="6858000" cy="9144000"/>
  <p:defaultTextStyle>
    <a:defPPr>
      <a:defRPr lang="en-US"/>
    </a:defPPr>
    <a:lvl1pPr algn="ctr" rtl="0" eaLnBrk="0" fontAlgn="base" hangingPunct="0">
      <a:lnSpc>
        <a:spcPct val="90000"/>
      </a:lnSpc>
      <a:spcBef>
        <a:spcPct val="0"/>
      </a:spcBef>
      <a:spcAft>
        <a:spcPct val="0"/>
      </a:spcAft>
      <a:defRPr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DDDDDD"/>
    <a:srgbClr val="FF00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20" d="100"/>
          <a:sy n="20" d="100"/>
        </p:scale>
        <p:origin x="-228" y="-342"/>
      </p:cViewPr>
      <p:guideLst>
        <p:guide orient="horz" pos="6048"/>
        <p:guide pos="129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lnSpc>
                <a:spcPct val="100000"/>
              </a:lnSpc>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200"/>
            </a:lvl1pPr>
          </a:lstStyle>
          <a:p>
            <a:endParaRPr lang="en-US"/>
          </a:p>
        </p:txBody>
      </p:sp>
      <p:sp>
        <p:nvSpPr>
          <p:cNvPr id="6148" name="Rectangle 4"/>
          <p:cNvSpPr>
            <a:spLocks noRot="1" noChangeArrowheads="1" noTextEdit="1"/>
          </p:cNvSpPr>
          <p:nvPr>
            <p:ph type="sldImg" idx="2"/>
          </p:nvPr>
        </p:nvSpPr>
        <p:spPr bwMode="auto">
          <a:xfrm>
            <a:off x="-244475" y="685800"/>
            <a:ext cx="734695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lnSpc>
                <a:spcPct val="100000"/>
              </a:lnSpc>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lnSpc>
                <a:spcPct val="100000"/>
              </a:lnSpc>
              <a:defRPr sz="1200"/>
            </a:lvl1pPr>
          </a:lstStyle>
          <a:p>
            <a:fld id="{BD95A54E-55CE-4EB0-AAEF-4133320B0304}" type="slidenum">
              <a:rPr lang="en-US"/>
              <a:pPr/>
              <a:t>‹#›</a:t>
            </a:fld>
            <a:endParaRPr lang="en-US"/>
          </a:p>
        </p:txBody>
      </p:sp>
    </p:spTree>
    <p:extLst>
      <p:ext uri="{BB962C8B-B14F-4D97-AF65-F5344CB8AC3E}">
        <p14:creationId xmlns:p14="http://schemas.microsoft.com/office/powerpoint/2010/main" val="19198764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D1B328-ABBE-4554-8244-C4C052862FAB}" type="slidenum">
              <a:rPr lang="en-US"/>
              <a:pPr/>
              <a:t>1</a:t>
            </a:fld>
            <a:endParaRPr lang="en-US"/>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965825"/>
            <a:ext cx="34975800"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10880725"/>
            <a:ext cx="2880360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16FD31-3F9C-42C4-9F0A-02F89D2E1D5E}" type="slidenum">
              <a:rPr lang="en-US"/>
              <a:pPr/>
              <a:t>‹#›</a:t>
            </a:fld>
            <a:endParaRPr lang="en-US"/>
          </a:p>
        </p:txBody>
      </p:sp>
    </p:spTree>
    <p:extLst>
      <p:ext uri="{BB962C8B-B14F-4D97-AF65-F5344CB8AC3E}">
        <p14:creationId xmlns:p14="http://schemas.microsoft.com/office/powerpoint/2010/main" val="2097257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5633ED-B97A-4016-96CC-29DDAF5A0BB8}" type="slidenum">
              <a:rPr lang="en-US"/>
              <a:pPr/>
              <a:t>‹#›</a:t>
            </a:fld>
            <a:endParaRPr lang="en-US"/>
          </a:p>
        </p:txBody>
      </p:sp>
    </p:spTree>
    <p:extLst>
      <p:ext uri="{BB962C8B-B14F-4D97-AF65-F5344CB8AC3E}">
        <p14:creationId xmlns:p14="http://schemas.microsoft.com/office/powerpoint/2010/main" val="586978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317950" y="1708150"/>
            <a:ext cx="8743950" cy="15360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86100" y="1708150"/>
            <a:ext cx="26079450" cy="15360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48FF62-0E3D-45D4-8B8B-0D394BD809C5}" type="slidenum">
              <a:rPr lang="en-US"/>
              <a:pPr/>
              <a:t>‹#›</a:t>
            </a:fld>
            <a:endParaRPr lang="en-US"/>
          </a:p>
        </p:txBody>
      </p:sp>
    </p:spTree>
    <p:extLst>
      <p:ext uri="{BB962C8B-B14F-4D97-AF65-F5344CB8AC3E}">
        <p14:creationId xmlns:p14="http://schemas.microsoft.com/office/powerpoint/2010/main" val="3542763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A8106F-528D-4E2A-8466-F8812DF8EAF7}" type="slidenum">
              <a:rPr lang="en-US"/>
              <a:pPr/>
              <a:t>‹#›</a:t>
            </a:fld>
            <a:endParaRPr lang="en-US"/>
          </a:p>
        </p:txBody>
      </p:sp>
    </p:spTree>
    <p:extLst>
      <p:ext uri="{BB962C8B-B14F-4D97-AF65-F5344CB8AC3E}">
        <p14:creationId xmlns:p14="http://schemas.microsoft.com/office/powerpoint/2010/main" val="1742479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1200" y="12339638"/>
            <a:ext cx="34975800"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51200" y="8139113"/>
            <a:ext cx="3497580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BEBBC0-D141-4FDC-9390-19E8B74970C2}" type="slidenum">
              <a:rPr lang="en-US"/>
              <a:pPr/>
              <a:t>‹#›</a:t>
            </a:fld>
            <a:endParaRPr lang="en-US"/>
          </a:p>
        </p:txBody>
      </p:sp>
    </p:spTree>
    <p:extLst>
      <p:ext uri="{BB962C8B-B14F-4D97-AF65-F5344CB8AC3E}">
        <p14:creationId xmlns:p14="http://schemas.microsoft.com/office/powerpoint/2010/main" val="14370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86100" y="5546725"/>
            <a:ext cx="17411700" cy="1152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650200" y="5546725"/>
            <a:ext cx="17411700" cy="1152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E459CC2-0798-4E5D-8892-A21AD6F7CD49}" type="slidenum">
              <a:rPr lang="en-US"/>
              <a:pPr/>
              <a:t>‹#›</a:t>
            </a:fld>
            <a:endParaRPr lang="en-US"/>
          </a:p>
        </p:txBody>
      </p:sp>
    </p:spTree>
    <p:extLst>
      <p:ext uri="{BB962C8B-B14F-4D97-AF65-F5344CB8AC3E}">
        <p14:creationId xmlns:p14="http://schemas.microsoft.com/office/powerpoint/2010/main" val="3629705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8350"/>
            <a:ext cx="37033200"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950"/>
            <a:ext cx="181816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16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3" y="4298950"/>
            <a:ext cx="18187987"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902613" y="6089650"/>
            <a:ext cx="18187987"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80D5EC9-35DF-4C6F-8F91-B8F18A681E6B}" type="slidenum">
              <a:rPr lang="en-US"/>
              <a:pPr/>
              <a:t>‹#›</a:t>
            </a:fld>
            <a:endParaRPr lang="en-US"/>
          </a:p>
        </p:txBody>
      </p:sp>
    </p:spTree>
    <p:extLst>
      <p:ext uri="{BB962C8B-B14F-4D97-AF65-F5344CB8AC3E}">
        <p14:creationId xmlns:p14="http://schemas.microsoft.com/office/powerpoint/2010/main" val="4213719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E6F09A3-5890-46ED-97D2-27F3FFE6E588}" type="slidenum">
              <a:rPr lang="en-US"/>
              <a:pPr/>
              <a:t>‹#›</a:t>
            </a:fld>
            <a:endParaRPr lang="en-US"/>
          </a:p>
        </p:txBody>
      </p:sp>
    </p:spTree>
    <p:extLst>
      <p:ext uri="{BB962C8B-B14F-4D97-AF65-F5344CB8AC3E}">
        <p14:creationId xmlns:p14="http://schemas.microsoft.com/office/powerpoint/2010/main" val="29076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0EDA030-1274-40AE-817D-C9D30E42147D}" type="slidenum">
              <a:rPr lang="en-US"/>
              <a:pPr/>
              <a:t>‹#›</a:t>
            </a:fld>
            <a:endParaRPr lang="en-US"/>
          </a:p>
        </p:txBody>
      </p:sp>
    </p:spTree>
    <p:extLst>
      <p:ext uri="{BB962C8B-B14F-4D97-AF65-F5344CB8AC3E}">
        <p14:creationId xmlns:p14="http://schemas.microsoft.com/office/powerpoint/2010/main" val="214407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5175"/>
            <a:ext cx="13538200"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087725" y="765175"/>
            <a:ext cx="23002875"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0" y="4017963"/>
            <a:ext cx="13538200"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87F4F5-4113-4AE0-A587-9DCF6D6DED16}" type="slidenum">
              <a:rPr lang="en-US"/>
              <a:pPr/>
              <a:t>‹#›</a:t>
            </a:fld>
            <a:endParaRPr lang="en-US"/>
          </a:p>
        </p:txBody>
      </p:sp>
    </p:spTree>
    <p:extLst>
      <p:ext uri="{BB962C8B-B14F-4D97-AF65-F5344CB8AC3E}">
        <p14:creationId xmlns:p14="http://schemas.microsoft.com/office/powerpoint/2010/main" val="36975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6088" y="13441363"/>
            <a:ext cx="24688800"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066088" y="1716088"/>
            <a:ext cx="24688800"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066088" y="15028863"/>
            <a:ext cx="24688800"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CDFA53-D84B-4D3A-8466-3E2150900158}" type="slidenum">
              <a:rPr lang="en-US"/>
              <a:pPr/>
              <a:t>‹#›</a:t>
            </a:fld>
            <a:endParaRPr lang="en-US"/>
          </a:p>
        </p:txBody>
      </p:sp>
    </p:spTree>
    <p:extLst>
      <p:ext uri="{BB962C8B-B14F-4D97-AF65-F5344CB8AC3E}">
        <p14:creationId xmlns:p14="http://schemas.microsoft.com/office/powerpoint/2010/main" val="1094911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086100" y="1708150"/>
            <a:ext cx="349758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3086100" y="5546725"/>
            <a:ext cx="34975800" cy="1152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3086100" y="17494250"/>
            <a:ext cx="85725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algn="l" defTabSz="2051050">
              <a:lnSpc>
                <a:spcPct val="100000"/>
              </a:lnSpc>
              <a:defRPr sz="3000">
                <a:latin typeface="+mn-lt"/>
              </a:defRPr>
            </a:lvl1pPr>
          </a:lstStyle>
          <a:p>
            <a:endParaRPr lang="en-US"/>
          </a:p>
        </p:txBody>
      </p:sp>
      <p:sp>
        <p:nvSpPr>
          <p:cNvPr id="4101" name="Rectangle 5"/>
          <p:cNvSpPr>
            <a:spLocks noGrp="1" noChangeArrowheads="1"/>
          </p:cNvSpPr>
          <p:nvPr>
            <p:ph type="ftr" sz="quarter" idx="3"/>
          </p:nvPr>
        </p:nvSpPr>
        <p:spPr bwMode="auto">
          <a:xfrm>
            <a:off x="14058900" y="17494250"/>
            <a:ext cx="130302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defTabSz="2051050">
              <a:lnSpc>
                <a:spcPct val="100000"/>
              </a:lnSpc>
              <a:defRPr sz="3000">
                <a:latin typeface="+mn-lt"/>
              </a:defRPr>
            </a:lvl1pPr>
          </a:lstStyle>
          <a:p>
            <a:endParaRPr lang="en-US"/>
          </a:p>
        </p:txBody>
      </p:sp>
      <p:sp>
        <p:nvSpPr>
          <p:cNvPr id="4102" name="Rectangle 6"/>
          <p:cNvSpPr>
            <a:spLocks noGrp="1" noChangeArrowheads="1"/>
          </p:cNvSpPr>
          <p:nvPr>
            <p:ph type="sldNum" sz="quarter" idx="4"/>
          </p:nvPr>
        </p:nvSpPr>
        <p:spPr bwMode="auto">
          <a:xfrm>
            <a:off x="29489400" y="17494250"/>
            <a:ext cx="85725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algn="r" defTabSz="2051050">
              <a:lnSpc>
                <a:spcPct val="100000"/>
              </a:lnSpc>
              <a:defRPr sz="3000">
                <a:latin typeface="+mn-lt"/>
              </a:defRPr>
            </a:lvl1pPr>
          </a:lstStyle>
          <a:p>
            <a:fld id="{D09462B5-0026-4A5D-9920-03F4B1929A46}" type="slidenum">
              <a:rPr lang="en-US"/>
              <a:pPr/>
              <a:t>‹#›</a:t>
            </a:fld>
            <a:endParaRPr lang="en-US"/>
          </a:p>
        </p:txBody>
      </p:sp>
      <p:sp>
        <p:nvSpPr>
          <p:cNvPr id="4103" name="Text Box 7"/>
          <p:cNvSpPr txBox="1">
            <a:spLocks noChangeArrowheads="1"/>
          </p:cNvSpPr>
          <p:nvPr userDrawn="1"/>
        </p:nvSpPr>
        <p:spPr bwMode="auto">
          <a:xfrm>
            <a:off x="38100000" y="18897600"/>
            <a:ext cx="267811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2978150">
              <a:defRPr>
                <a:solidFill>
                  <a:schemeClr val="tx1"/>
                </a:solidFill>
                <a:latin typeface="Arial" charset="0"/>
              </a:defRPr>
            </a:lvl1pPr>
            <a:lvl2pPr algn="l" defTabSz="2978150">
              <a:defRPr>
                <a:solidFill>
                  <a:schemeClr val="tx1"/>
                </a:solidFill>
                <a:latin typeface="Arial" charset="0"/>
              </a:defRPr>
            </a:lvl2pPr>
            <a:lvl3pPr algn="l" defTabSz="2978150">
              <a:defRPr>
                <a:solidFill>
                  <a:schemeClr val="tx1"/>
                </a:solidFill>
                <a:latin typeface="Arial" charset="0"/>
              </a:defRPr>
            </a:lvl3pPr>
            <a:lvl4pPr algn="l" defTabSz="2978150">
              <a:defRPr>
                <a:solidFill>
                  <a:schemeClr val="tx1"/>
                </a:solidFill>
                <a:latin typeface="Arial" charset="0"/>
              </a:defRPr>
            </a:lvl4pPr>
            <a:lvl5pPr algn="l"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pPr eaLnBrk="1" hangingPunct="1">
              <a:lnSpc>
                <a:spcPct val="100000"/>
              </a:lnSpc>
            </a:pPr>
            <a:r>
              <a:rPr lang="en-US" sz="900">
                <a:solidFill>
                  <a:srgbClr val="3333FF"/>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2051050" rtl="0" eaLnBrk="0" fontAlgn="base" hangingPunct="0">
        <a:spcBef>
          <a:spcPct val="0"/>
        </a:spcBef>
        <a:spcAft>
          <a:spcPct val="0"/>
        </a:spcAft>
        <a:defRPr sz="9900">
          <a:solidFill>
            <a:schemeClr val="tx2"/>
          </a:solidFill>
          <a:latin typeface="+mj-lt"/>
          <a:ea typeface="+mj-ea"/>
          <a:cs typeface="+mj-cs"/>
        </a:defRPr>
      </a:lvl1pPr>
      <a:lvl2pPr algn="ctr" defTabSz="2051050" rtl="0" eaLnBrk="0" fontAlgn="base" hangingPunct="0">
        <a:spcBef>
          <a:spcPct val="0"/>
        </a:spcBef>
        <a:spcAft>
          <a:spcPct val="0"/>
        </a:spcAft>
        <a:defRPr sz="9900">
          <a:solidFill>
            <a:schemeClr val="tx2"/>
          </a:solidFill>
          <a:latin typeface="Times New Roman" pitchFamily="18" charset="0"/>
        </a:defRPr>
      </a:lvl2pPr>
      <a:lvl3pPr algn="ctr" defTabSz="2051050" rtl="0" eaLnBrk="0" fontAlgn="base" hangingPunct="0">
        <a:spcBef>
          <a:spcPct val="0"/>
        </a:spcBef>
        <a:spcAft>
          <a:spcPct val="0"/>
        </a:spcAft>
        <a:defRPr sz="9900">
          <a:solidFill>
            <a:schemeClr val="tx2"/>
          </a:solidFill>
          <a:latin typeface="Times New Roman" pitchFamily="18" charset="0"/>
        </a:defRPr>
      </a:lvl3pPr>
      <a:lvl4pPr algn="ctr" defTabSz="2051050" rtl="0" eaLnBrk="0" fontAlgn="base" hangingPunct="0">
        <a:spcBef>
          <a:spcPct val="0"/>
        </a:spcBef>
        <a:spcAft>
          <a:spcPct val="0"/>
        </a:spcAft>
        <a:defRPr sz="9900">
          <a:solidFill>
            <a:schemeClr val="tx2"/>
          </a:solidFill>
          <a:latin typeface="Times New Roman" pitchFamily="18" charset="0"/>
        </a:defRPr>
      </a:lvl4pPr>
      <a:lvl5pPr algn="ctr" defTabSz="2051050" rtl="0" eaLnBrk="0" fontAlgn="base" hangingPunct="0">
        <a:spcBef>
          <a:spcPct val="0"/>
        </a:spcBef>
        <a:spcAft>
          <a:spcPct val="0"/>
        </a:spcAft>
        <a:defRPr sz="9900">
          <a:solidFill>
            <a:schemeClr val="tx2"/>
          </a:solidFill>
          <a:latin typeface="Times New Roman" pitchFamily="18" charset="0"/>
        </a:defRPr>
      </a:lvl5pPr>
      <a:lvl6pPr marL="457200" algn="ctr" defTabSz="2051050" rtl="0" eaLnBrk="0" fontAlgn="base" hangingPunct="0">
        <a:spcBef>
          <a:spcPct val="0"/>
        </a:spcBef>
        <a:spcAft>
          <a:spcPct val="0"/>
        </a:spcAft>
        <a:defRPr sz="9900">
          <a:solidFill>
            <a:schemeClr val="tx2"/>
          </a:solidFill>
          <a:latin typeface="Times New Roman" pitchFamily="18" charset="0"/>
        </a:defRPr>
      </a:lvl6pPr>
      <a:lvl7pPr marL="914400" algn="ctr" defTabSz="2051050" rtl="0" eaLnBrk="0" fontAlgn="base" hangingPunct="0">
        <a:spcBef>
          <a:spcPct val="0"/>
        </a:spcBef>
        <a:spcAft>
          <a:spcPct val="0"/>
        </a:spcAft>
        <a:defRPr sz="9900">
          <a:solidFill>
            <a:schemeClr val="tx2"/>
          </a:solidFill>
          <a:latin typeface="Times New Roman" pitchFamily="18" charset="0"/>
        </a:defRPr>
      </a:lvl7pPr>
      <a:lvl8pPr marL="1371600" algn="ctr" defTabSz="2051050" rtl="0" eaLnBrk="0" fontAlgn="base" hangingPunct="0">
        <a:spcBef>
          <a:spcPct val="0"/>
        </a:spcBef>
        <a:spcAft>
          <a:spcPct val="0"/>
        </a:spcAft>
        <a:defRPr sz="9900">
          <a:solidFill>
            <a:schemeClr val="tx2"/>
          </a:solidFill>
          <a:latin typeface="Times New Roman" pitchFamily="18" charset="0"/>
        </a:defRPr>
      </a:lvl8pPr>
      <a:lvl9pPr marL="1828800" algn="ctr" defTabSz="2051050" rtl="0" eaLnBrk="0" fontAlgn="base" hangingPunct="0">
        <a:spcBef>
          <a:spcPct val="0"/>
        </a:spcBef>
        <a:spcAft>
          <a:spcPct val="0"/>
        </a:spcAft>
        <a:defRPr sz="9900">
          <a:solidFill>
            <a:schemeClr val="tx2"/>
          </a:solidFill>
          <a:latin typeface="Times New Roman" pitchFamily="18" charset="0"/>
        </a:defRPr>
      </a:lvl9pPr>
    </p:titleStyle>
    <p:bodyStyle>
      <a:lvl1pPr marL="766763" indent="-766763" algn="l" defTabSz="2051050" rtl="0" eaLnBrk="0" fontAlgn="base" hangingPunct="0">
        <a:spcBef>
          <a:spcPct val="20000"/>
        </a:spcBef>
        <a:spcAft>
          <a:spcPct val="0"/>
        </a:spcAft>
        <a:buChar char="•"/>
        <a:defRPr sz="7100">
          <a:solidFill>
            <a:schemeClr val="tx1"/>
          </a:solidFill>
          <a:latin typeface="+mn-lt"/>
          <a:ea typeface="+mn-ea"/>
          <a:cs typeface="+mn-cs"/>
        </a:defRPr>
      </a:lvl1pPr>
      <a:lvl2pPr marL="1663700" indent="-639763" algn="l" defTabSz="2051050" rtl="0" eaLnBrk="0" fontAlgn="base" hangingPunct="0">
        <a:spcBef>
          <a:spcPct val="20000"/>
        </a:spcBef>
        <a:spcAft>
          <a:spcPct val="0"/>
        </a:spcAft>
        <a:buChar char="–"/>
        <a:defRPr sz="6300">
          <a:solidFill>
            <a:schemeClr val="tx1"/>
          </a:solidFill>
          <a:latin typeface="+mn-lt"/>
        </a:defRPr>
      </a:lvl2pPr>
      <a:lvl3pPr marL="2560638" indent="-509588" algn="l" defTabSz="2051050" rtl="0" eaLnBrk="0" fontAlgn="base" hangingPunct="0">
        <a:spcBef>
          <a:spcPct val="20000"/>
        </a:spcBef>
        <a:spcAft>
          <a:spcPct val="0"/>
        </a:spcAft>
        <a:buChar char="•"/>
        <a:defRPr sz="5500">
          <a:solidFill>
            <a:schemeClr val="tx1"/>
          </a:solidFill>
          <a:latin typeface="+mn-lt"/>
        </a:defRPr>
      </a:lvl3pPr>
      <a:lvl4pPr marL="3587750" indent="-514350" algn="l" defTabSz="2051050" rtl="0" eaLnBrk="0" fontAlgn="base" hangingPunct="0">
        <a:spcBef>
          <a:spcPct val="20000"/>
        </a:spcBef>
        <a:spcAft>
          <a:spcPct val="0"/>
        </a:spcAft>
        <a:buChar char="–"/>
        <a:defRPr sz="4400">
          <a:solidFill>
            <a:schemeClr val="tx1"/>
          </a:solidFill>
          <a:latin typeface="+mn-lt"/>
        </a:defRPr>
      </a:lvl4pPr>
      <a:lvl5pPr marL="4611688" indent="-509588" algn="l" defTabSz="2051050" rtl="0" eaLnBrk="0" fontAlgn="base" hangingPunct="0">
        <a:spcBef>
          <a:spcPct val="20000"/>
        </a:spcBef>
        <a:spcAft>
          <a:spcPct val="0"/>
        </a:spcAft>
        <a:buChar char="»"/>
        <a:defRPr sz="4400">
          <a:solidFill>
            <a:schemeClr val="tx1"/>
          </a:solidFill>
          <a:latin typeface="+mn-lt"/>
        </a:defRPr>
      </a:lvl5pPr>
      <a:lvl6pPr marL="5068888" indent="-509588" algn="l" defTabSz="2051050" rtl="0" eaLnBrk="0" fontAlgn="base" hangingPunct="0">
        <a:spcBef>
          <a:spcPct val="20000"/>
        </a:spcBef>
        <a:spcAft>
          <a:spcPct val="0"/>
        </a:spcAft>
        <a:buChar char="»"/>
        <a:defRPr sz="4400">
          <a:solidFill>
            <a:schemeClr val="tx1"/>
          </a:solidFill>
          <a:latin typeface="+mn-lt"/>
        </a:defRPr>
      </a:lvl6pPr>
      <a:lvl7pPr marL="5526088" indent="-509588" algn="l" defTabSz="2051050" rtl="0" eaLnBrk="0" fontAlgn="base" hangingPunct="0">
        <a:spcBef>
          <a:spcPct val="20000"/>
        </a:spcBef>
        <a:spcAft>
          <a:spcPct val="0"/>
        </a:spcAft>
        <a:buChar char="»"/>
        <a:defRPr sz="4400">
          <a:solidFill>
            <a:schemeClr val="tx1"/>
          </a:solidFill>
          <a:latin typeface="+mn-lt"/>
        </a:defRPr>
      </a:lvl7pPr>
      <a:lvl8pPr marL="5983288" indent="-509588" algn="l" defTabSz="2051050" rtl="0" eaLnBrk="0" fontAlgn="base" hangingPunct="0">
        <a:spcBef>
          <a:spcPct val="20000"/>
        </a:spcBef>
        <a:spcAft>
          <a:spcPct val="0"/>
        </a:spcAft>
        <a:buChar char="»"/>
        <a:defRPr sz="4400">
          <a:solidFill>
            <a:schemeClr val="tx1"/>
          </a:solidFill>
          <a:latin typeface="+mn-lt"/>
        </a:defRPr>
      </a:lvl8pPr>
      <a:lvl9pPr marL="6440488" indent="-509588" algn="l" defTabSz="2051050" rtl="0" eaLnBrk="0" fontAlgn="base" hangingPunct="0">
        <a:spcBef>
          <a:spcPct val="20000"/>
        </a:spcBef>
        <a:spcAft>
          <a:spcPct val="0"/>
        </a:spcAft>
        <a:buChar char="»"/>
        <a:defRPr sz="4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152" name="Text Box 104"/>
          <p:cNvSpPr txBox="1">
            <a:spLocks noChangeArrowheads="1"/>
          </p:cNvSpPr>
          <p:nvPr/>
        </p:nvSpPr>
        <p:spPr bwMode="auto">
          <a:xfrm>
            <a:off x="14524038" y="2752725"/>
            <a:ext cx="20637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algn="l" defTabSz="2154238">
              <a:defRPr>
                <a:solidFill>
                  <a:schemeClr val="tx1"/>
                </a:solidFill>
                <a:latin typeface="Arial" charset="0"/>
              </a:defRPr>
            </a:lvl1pPr>
            <a:lvl2pPr marL="1076325" algn="l" defTabSz="2154238">
              <a:defRPr>
                <a:solidFill>
                  <a:schemeClr val="tx1"/>
                </a:solidFill>
                <a:latin typeface="Arial" charset="0"/>
              </a:defRPr>
            </a:lvl2pPr>
            <a:lvl3pPr marL="2154238" algn="l" defTabSz="2154238">
              <a:defRPr>
                <a:solidFill>
                  <a:schemeClr val="tx1"/>
                </a:solidFill>
                <a:latin typeface="Arial" charset="0"/>
              </a:defRPr>
            </a:lvl3pPr>
            <a:lvl4pPr marL="3230563" algn="l" defTabSz="2154238">
              <a:defRPr>
                <a:solidFill>
                  <a:schemeClr val="tx1"/>
                </a:solidFill>
                <a:latin typeface="Arial" charset="0"/>
              </a:defRPr>
            </a:lvl4pPr>
            <a:lvl5pPr marL="4308475" algn="l" defTabSz="2154238">
              <a:defRPr>
                <a:solidFill>
                  <a:schemeClr val="tx1"/>
                </a:solidFill>
                <a:latin typeface="Arial" charset="0"/>
              </a:defRPr>
            </a:lvl5pPr>
            <a:lvl6pPr marL="4765675" defTabSz="2154238" fontAlgn="base">
              <a:spcBef>
                <a:spcPct val="0"/>
              </a:spcBef>
              <a:spcAft>
                <a:spcPct val="0"/>
              </a:spcAft>
              <a:defRPr>
                <a:solidFill>
                  <a:schemeClr val="tx1"/>
                </a:solidFill>
                <a:latin typeface="Arial" charset="0"/>
              </a:defRPr>
            </a:lvl6pPr>
            <a:lvl7pPr marL="5222875" defTabSz="2154238" fontAlgn="base">
              <a:spcBef>
                <a:spcPct val="0"/>
              </a:spcBef>
              <a:spcAft>
                <a:spcPct val="0"/>
              </a:spcAft>
              <a:defRPr>
                <a:solidFill>
                  <a:schemeClr val="tx1"/>
                </a:solidFill>
                <a:latin typeface="Arial" charset="0"/>
              </a:defRPr>
            </a:lvl7pPr>
            <a:lvl8pPr marL="5680075" defTabSz="2154238" fontAlgn="base">
              <a:spcBef>
                <a:spcPct val="0"/>
              </a:spcBef>
              <a:spcAft>
                <a:spcPct val="0"/>
              </a:spcAft>
              <a:defRPr>
                <a:solidFill>
                  <a:schemeClr val="tx1"/>
                </a:solidFill>
                <a:latin typeface="Arial" charset="0"/>
              </a:defRPr>
            </a:lvl8pPr>
            <a:lvl9pPr marL="6137275" defTabSz="2154238" fontAlgn="base">
              <a:spcBef>
                <a:spcPct val="0"/>
              </a:spcBef>
              <a:spcAft>
                <a:spcPct val="0"/>
              </a:spcAft>
              <a:defRPr>
                <a:solidFill>
                  <a:schemeClr val="tx1"/>
                </a:solidFill>
                <a:latin typeface="Arial" charset="0"/>
              </a:defRPr>
            </a:lvl9pPr>
          </a:lstStyle>
          <a:p>
            <a:pPr>
              <a:lnSpc>
                <a:spcPct val="100000"/>
              </a:lnSpc>
            </a:pPr>
            <a:endParaRPr lang="en-US" sz="5700">
              <a:latin typeface="Times New Roman" pitchFamily="18" charset="0"/>
            </a:endParaRPr>
          </a:p>
        </p:txBody>
      </p:sp>
      <p:sp>
        <p:nvSpPr>
          <p:cNvPr id="2153" name="Text Box 105"/>
          <p:cNvSpPr txBox="1">
            <a:spLocks noChangeArrowheads="1"/>
          </p:cNvSpPr>
          <p:nvPr/>
        </p:nvSpPr>
        <p:spPr bwMode="auto">
          <a:xfrm>
            <a:off x="9148763" y="5064125"/>
            <a:ext cx="8915400" cy="78390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a:solidFill>
                  <a:schemeClr val="tx1"/>
                </a:solidFill>
                <a:latin typeface="Arial" charset="0"/>
              </a:defRPr>
            </a:lvl1pPr>
            <a:lvl2pPr marL="2800350" indent="-58738" algn="l">
              <a:defRPr>
                <a:solidFill>
                  <a:schemeClr val="tx1"/>
                </a:solidFill>
                <a:latin typeface="Arial" charset="0"/>
              </a:defRPr>
            </a:lvl2pPr>
            <a:lvl3pPr marL="3317875" algn="l">
              <a:defRPr>
                <a:solidFill>
                  <a:schemeClr val="tx1"/>
                </a:solidFill>
                <a:latin typeface="Arial" charset="0"/>
              </a:defRPr>
            </a:lvl3pPr>
            <a:lvl4pPr marL="3432175" algn="l">
              <a:defRPr>
                <a:solidFill>
                  <a:schemeClr val="tx1"/>
                </a:solidFill>
                <a:latin typeface="Arial" charset="0"/>
              </a:defRPr>
            </a:lvl4pPr>
            <a:lvl5pPr marL="3546475" algn="l">
              <a:defRPr>
                <a:solidFill>
                  <a:schemeClr val="tx1"/>
                </a:solidFill>
                <a:latin typeface="Arial" charset="0"/>
              </a:defRPr>
            </a:lvl5pPr>
            <a:lvl6pPr marL="4003675" fontAlgn="base">
              <a:spcBef>
                <a:spcPct val="0"/>
              </a:spcBef>
              <a:spcAft>
                <a:spcPct val="0"/>
              </a:spcAft>
              <a:defRPr>
                <a:solidFill>
                  <a:schemeClr val="tx1"/>
                </a:solidFill>
                <a:latin typeface="Arial" charset="0"/>
              </a:defRPr>
            </a:lvl6pPr>
            <a:lvl7pPr marL="4460875" fontAlgn="base">
              <a:spcBef>
                <a:spcPct val="0"/>
              </a:spcBef>
              <a:spcAft>
                <a:spcPct val="0"/>
              </a:spcAft>
              <a:defRPr>
                <a:solidFill>
                  <a:schemeClr val="tx1"/>
                </a:solidFill>
                <a:latin typeface="Arial" charset="0"/>
              </a:defRPr>
            </a:lvl7pPr>
            <a:lvl8pPr marL="4918075" fontAlgn="base">
              <a:spcBef>
                <a:spcPct val="0"/>
              </a:spcBef>
              <a:spcAft>
                <a:spcPct val="0"/>
              </a:spcAft>
              <a:defRPr>
                <a:solidFill>
                  <a:schemeClr val="tx1"/>
                </a:solidFill>
                <a:latin typeface="Arial" charset="0"/>
              </a:defRPr>
            </a:lvl8pPr>
            <a:lvl9pPr marL="5375275" fontAlgn="base">
              <a:spcBef>
                <a:spcPct val="0"/>
              </a:spcBef>
              <a:spcAft>
                <a:spcPct val="0"/>
              </a:spcAft>
              <a:defRPr>
                <a:solidFill>
                  <a:schemeClr val="tx1"/>
                </a:solidFill>
                <a:latin typeface="Arial" charset="0"/>
              </a:defRPr>
            </a:lvl9pPr>
          </a:lstStyle>
          <a:p>
            <a:pPr>
              <a:lnSpc>
                <a:spcPct val="100000"/>
              </a:lnSpc>
            </a:pPr>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a:solidFill>
                <a:srgbClr val="FF0000"/>
              </a:solidFill>
              <a:latin typeface="Times New Roman" pitchFamily="18" charset="0"/>
            </a:endParaRPr>
          </a:p>
          <a:p>
            <a:pPr>
              <a:lnSpc>
                <a:spcPct val="100000"/>
              </a:lnSpc>
            </a:pPr>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a:solidFill>
                <a:srgbClr val="FF0000"/>
              </a:solidFill>
              <a:latin typeface="Times New Roman" pitchFamily="18" charset="0"/>
            </a:endParaRPr>
          </a:p>
        </p:txBody>
      </p:sp>
      <p:sp>
        <p:nvSpPr>
          <p:cNvPr id="2154" name="Rectangle 106"/>
          <p:cNvSpPr>
            <a:spLocks noChangeArrowheads="1"/>
          </p:cNvSpPr>
          <p:nvPr/>
        </p:nvSpPr>
        <p:spPr bwMode="auto">
          <a:xfrm>
            <a:off x="9172575" y="13182600"/>
            <a:ext cx="4243388" cy="4510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55" name="Rectangle 107"/>
          <p:cNvSpPr>
            <a:spLocks noChangeArrowheads="1"/>
          </p:cNvSpPr>
          <p:nvPr/>
        </p:nvSpPr>
        <p:spPr bwMode="auto">
          <a:xfrm>
            <a:off x="13785850" y="13182600"/>
            <a:ext cx="4314825" cy="35369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56" name="Text Box 108"/>
          <p:cNvSpPr txBox="1">
            <a:spLocks noChangeArrowheads="1"/>
          </p:cNvSpPr>
          <p:nvPr/>
        </p:nvSpPr>
        <p:spPr bwMode="auto">
          <a:xfrm>
            <a:off x="455613" y="5630863"/>
            <a:ext cx="8154987" cy="57658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lnSpc>
                <a:spcPct val="95000"/>
              </a:lnSpc>
            </a:pPr>
            <a:r>
              <a:rPr lang="en-US" b="1" i="1"/>
              <a:t>General guidelines</a:t>
            </a:r>
          </a:p>
          <a:p>
            <a:pPr eaLnBrk="1" hangingPunct="1">
              <a:lnSpc>
                <a:spcPct val="95000"/>
              </a:lnSpc>
            </a:pPr>
            <a:endParaRPr lang="en-US" b="1"/>
          </a:p>
          <a:p>
            <a:pPr eaLnBrk="1" hangingPunct="1">
              <a:lnSpc>
                <a:spcPct val="95000"/>
              </a:lnSpc>
            </a:pPr>
            <a:r>
              <a:rPr lang="en-US" sz="1600"/>
              <a:t>These templates are fully editable.  They are created at various percentages of the final printed size.  We will use this page size (</a:t>
            </a:r>
            <a:r>
              <a:rPr lang="en-US" sz="1600" u="sng"/>
              <a:t>100%</a:t>
            </a:r>
            <a:r>
              <a:rPr lang="en-US" sz="1600"/>
              <a:t>) for a 18x36 inch poster, </a:t>
            </a:r>
            <a:r>
              <a:rPr lang="en-US" sz="1600" u="sng"/>
              <a:t>150%</a:t>
            </a:r>
            <a:r>
              <a:rPr lang="en-US" sz="1600"/>
              <a:t> of this page size for a 27x54 inch poster, and </a:t>
            </a:r>
            <a:r>
              <a:rPr lang="en-US" sz="1600" u="sng"/>
              <a:t>200%</a:t>
            </a:r>
            <a:r>
              <a:rPr lang="en-US" sz="1600"/>
              <a:t> of this page size for a 36x72 inch poster.  Viewing the poster on the screen at the above (</a:t>
            </a:r>
            <a:r>
              <a:rPr lang="en-US" sz="1600" u="sng"/>
              <a:t>underlined</a:t>
            </a:r>
            <a:r>
              <a:rPr lang="en-US" sz="1600"/>
              <a:t>) magnifications (“view” menu…then “zoom”) will give you a feeling for the final appearance even though you will only be able to see a fraction of the entire poster.  </a:t>
            </a:r>
          </a:p>
          <a:p>
            <a:pPr eaLnBrk="1" hangingPunct="1">
              <a:lnSpc>
                <a:spcPct val="95000"/>
              </a:lnSpc>
            </a:pPr>
            <a:endParaRPr lang="en-US" sz="1600"/>
          </a:p>
          <a:p>
            <a:pPr eaLnBrk="1" hangingPunct="1">
              <a:lnSpc>
                <a:spcPct val="95000"/>
              </a:lnSpc>
            </a:pPr>
            <a:r>
              <a:rPr lang="en-US" sz="1600"/>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sz="1600">
                <a:solidFill>
                  <a:srgbClr val="FF0000"/>
                </a:solidFill>
              </a:rPr>
              <a:t>xx</a:t>
            </a:r>
            <a:r>
              <a:rPr lang="en-US" sz="1600"/>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lnSpc>
                <a:spcPct val="95000"/>
              </a:lnSpc>
            </a:pPr>
            <a:endParaRPr lang="en-US" sz="1600"/>
          </a:p>
          <a:p>
            <a:pPr eaLnBrk="1" hangingPunct="1">
              <a:lnSpc>
                <a:spcPct val="95000"/>
              </a:lnSpc>
            </a:pPr>
            <a:r>
              <a:rPr lang="en-US" sz="1600"/>
              <a:t>Text sizes should be no smaller than ¼” or 24 point at the final magnification.  That is, if you are using a template which will be enlarged at 100%, use a minimum of 24 point type.  If it will be enlarged at 200%, use a minimum of 12 point type.</a:t>
            </a:r>
          </a:p>
          <a:p>
            <a:pPr>
              <a:lnSpc>
                <a:spcPct val="95000"/>
              </a:lnSpc>
            </a:pPr>
            <a:endParaRPr lang="en-US">
              <a:latin typeface="Times New Roman" pitchFamily="18" charset="0"/>
            </a:endParaRPr>
          </a:p>
        </p:txBody>
      </p:sp>
      <p:sp>
        <p:nvSpPr>
          <p:cNvPr id="2157" name="Text Box 109"/>
          <p:cNvSpPr txBox="1">
            <a:spLocks noChangeArrowheads="1"/>
          </p:cNvSpPr>
          <p:nvPr/>
        </p:nvSpPr>
        <p:spPr bwMode="auto">
          <a:xfrm>
            <a:off x="454025" y="401638"/>
            <a:ext cx="6521450" cy="588962"/>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ABSTRACT</a:t>
            </a:r>
          </a:p>
        </p:txBody>
      </p:sp>
      <p:sp>
        <p:nvSpPr>
          <p:cNvPr id="2158" name="Text Box 110"/>
          <p:cNvSpPr txBox="1">
            <a:spLocks noChangeArrowheads="1"/>
          </p:cNvSpPr>
          <p:nvPr/>
        </p:nvSpPr>
        <p:spPr bwMode="auto">
          <a:xfrm>
            <a:off x="454025" y="4664075"/>
            <a:ext cx="815657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INTRODUCTION</a:t>
            </a:r>
          </a:p>
        </p:txBody>
      </p:sp>
      <p:sp>
        <p:nvSpPr>
          <p:cNvPr id="2159" name="Text Box 111"/>
          <p:cNvSpPr txBox="1">
            <a:spLocks noChangeArrowheads="1"/>
          </p:cNvSpPr>
          <p:nvPr/>
        </p:nvSpPr>
        <p:spPr bwMode="auto">
          <a:xfrm>
            <a:off x="32794575" y="9617075"/>
            <a:ext cx="780732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CONCLUSIONS</a:t>
            </a:r>
          </a:p>
        </p:txBody>
      </p:sp>
      <p:sp>
        <p:nvSpPr>
          <p:cNvPr id="2160" name="Text Box 112"/>
          <p:cNvSpPr txBox="1">
            <a:spLocks noChangeArrowheads="1"/>
          </p:cNvSpPr>
          <p:nvPr/>
        </p:nvSpPr>
        <p:spPr bwMode="auto">
          <a:xfrm>
            <a:off x="32773938" y="15336838"/>
            <a:ext cx="7804150" cy="588962"/>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REFERENCES</a:t>
            </a:r>
          </a:p>
        </p:txBody>
      </p:sp>
      <p:sp>
        <p:nvSpPr>
          <p:cNvPr id="2161" name="Rectangle 113"/>
          <p:cNvSpPr>
            <a:spLocks noChangeArrowheads="1"/>
          </p:cNvSpPr>
          <p:nvPr/>
        </p:nvSpPr>
        <p:spPr bwMode="auto">
          <a:xfrm>
            <a:off x="7696200" y="381000"/>
            <a:ext cx="32842200" cy="3292475"/>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endParaRPr lang="en-US">
              <a:effectLst>
                <a:outerShdw blurRad="38100" dist="38100" dir="2700000" algn="tl">
                  <a:srgbClr val="FFFFFF"/>
                </a:outerShdw>
              </a:effectLst>
              <a:latin typeface="Times New Roman" pitchFamily="18" charset="0"/>
            </a:endParaRPr>
          </a:p>
        </p:txBody>
      </p:sp>
      <p:sp>
        <p:nvSpPr>
          <p:cNvPr id="2162" name="Rectangle 114"/>
          <p:cNvSpPr>
            <a:spLocks noChangeArrowheads="1"/>
          </p:cNvSpPr>
          <p:nvPr/>
        </p:nvSpPr>
        <p:spPr bwMode="auto">
          <a:xfrm>
            <a:off x="7543800" y="492125"/>
            <a:ext cx="25126950" cy="15176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5200" b="1">
                <a:solidFill>
                  <a:srgbClr val="FFBF0B"/>
                </a:solidFill>
              </a:rPr>
              <a:t>TITLE XXXXXXXXXXXXXXXXXXXXXXXXXXXXXXXXXXXXXXXXXXXXXXXXXXX</a:t>
            </a:r>
          </a:p>
          <a:p>
            <a:r>
              <a:rPr lang="en-US" sz="5200" b="1">
                <a:solidFill>
                  <a:srgbClr val="FFBF0B"/>
                </a:solidFill>
              </a:rPr>
              <a:t>XXXXXXXXXXXXXXXXXXXXXXXXXXXXXXXXXXXXXXX</a:t>
            </a:r>
          </a:p>
        </p:txBody>
      </p:sp>
      <p:sp>
        <p:nvSpPr>
          <p:cNvPr id="2163" name="Rectangle 115"/>
          <p:cNvSpPr>
            <a:spLocks noChangeArrowheads="1"/>
          </p:cNvSpPr>
          <p:nvPr/>
        </p:nvSpPr>
        <p:spPr bwMode="auto">
          <a:xfrm>
            <a:off x="10287000" y="2063750"/>
            <a:ext cx="20402550" cy="7096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4500">
                <a:solidFill>
                  <a:schemeClr val="bg1"/>
                </a:solidFill>
              </a:rPr>
              <a:t>Authors xxxxxxxxxxxxxxxxxxxxxxxxxxxxxxxxxxxxxxxxxxxxxxxxxxxxxxxxxxxxxx</a:t>
            </a:r>
          </a:p>
        </p:txBody>
      </p:sp>
      <p:sp>
        <p:nvSpPr>
          <p:cNvPr id="2164" name="Rectangle 116"/>
          <p:cNvSpPr>
            <a:spLocks noChangeArrowheads="1"/>
          </p:cNvSpPr>
          <p:nvPr/>
        </p:nvSpPr>
        <p:spPr bwMode="auto">
          <a:xfrm>
            <a:off x="10134600" y="2784475"/>
            <a:ext cx="21210588" cy="5302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3200">
                <a:solidFill>
                  <a:schemeClr val="bg1"/>
                </a:solidFill>
              </a:rPr>
              <a:t>Affiliations xxxxxxxxxxxxxxxxxxxxxxxxxxxxxxxxxxxxxxxxxxxxxxxxxxxxxxxxxxxxxxxxxxxxxxxxxxxxxxxx</a:t>
            </a:r>
          </a:p>
        </p:txBody>
      </p:sp>
      <p:sp>
        <p:nvSpPr>
          <p:cNvPr id="2165" name="Oval 117"/>
          <p:cNvSpPr>
            <a:spLocks noChangeArrowheads="1"/>
          </p:cNvSpPr>
          <p:nvPr/>
        </p:nvSpPr>
        <p:spPr bwMode="auto">
          <a:xfrm>
            <a:off x="7943850" y="1692275"/>
            <a:ext cx="1566863" cy="1516063"/>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6" name="Text Box 118"/>
          <p:cNvSpPr txBox="1">
            <a:spLocks noChangeArrowheads="1"/>
          </p:cNvSpPr>
          <p:nvPr/>
        </p:nvSpPr>
        <p:spPr bwMode="auto">
          <a:xfrm>
            <a:off x="8212138" y="1933575"/>
            <a:ext cx="1041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00000"/>
              </a:lnSpc>
            </a:pPr>
            <a:r>
              <a:rPr lang="en-US" sz="3200">
                <a:solidFill>
                  <a:schemeClr val="bg1"/>
                </a:solidFill>
                <a:latin typeface="Times New Roman" pitchFamily="18" charset="0"/>
              </a:rPr>
              <a:t>Logo</a:t>
            </a:r>
          </a:p>
          <a:p>
            <a:pPr>
              <a:lnSpc>
                <a:spcPct val="100000"/>
              </a:lnSpc>
            </a:pPr>
            <a:r>
              <a:rPr lang="en-US" sz="3200">
                <a:solidFill>
                  <a:schemeClr val="bg1"/>
                </a:solidFill>
                <a:latin typeface="Times New Roman" pitchFamily="18" charset="0"/>
              </a:rPr>
              <a:t>Here</a:t>
            </a:r>
          </a:p>
        </p:txBody>
      </p:sp>
      <p:sp>
        <p:nvSpPr>
          <p:cNvPr id="2167" name="Text Box 119"/>
          <p:cNvSpPr txBox="1">
            <a:spLocks noChangeArrowheads="1"/>
          </p:cNvSpPr>
          <p:nvPr/>
        </p:nvSpPr>
        <p:spPr bwMode="auto">
          <a:xfrm>
            <a:off x="447675" y="1295400"/>
            <a:ext cx="6511925" cy="25939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168" name="Text Box 120"/>
          <p:cNvSpPr txBox="1">
            <a:spLocks noChangeArrowheads="1"/>
          </p:cNvSpPr>
          <p:nvPr/>
        </p:nvSpPr>
        <p:spPr bwMode="auto">
          <a:xfrm>
            <a:off x="455613" y="13055600"/>
            <a:ext cx="8154987" cy="57943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lnSpc>
                <a:spcPct val="95000"/>
              </a:lnSpc>
            </a:pPr>
            <a:r>
              <a:rPr lang="en-US" b="1" i="1"/>
              <a:t>Importing data from other programs:   </a:t>
            </a:r>
          </a:p>
          <a:p>
            <a:pPr eaLnBrk="1" hangingPunct="1">
              <a:lnSpc>
                <a:spcPct val="95000"/>
              </a:lnSpc>
            </a:pPr>
            <a:endParaRPr lang="en-US" b="1" i="1"/>
          </a:p>
          <a:p>
            <a:pPr eaLnBrk="1" hangingPunct="1">
              <a:lnSpc>
                <a:spcPct val="95000"/>
              </a:lnSpc>
            </a:pPr>
            <a:r>
              <a:rPr lang="en-US" sz="1600" b="1"/>
              <a:t>Excel</a:t>
            </a:r>
            <a:r>
              <a:rPr lang="en-US" sz="1600"/>
              <a:t>- select the chart, then “edit…copy”, and then “edit…paste” into your poster. The chart can be resized as needed.  The chart can be “ungrouped” for editing once it is in PowerPoint.</a:t>
            </a:r>
          </a:p>
          <a:p>
            <a:pPr eaLnBrk="1" hangingPunct="1">
              <a:lnSpc>
                <a:spcPct val="95000"/>
              </a:lnSpc>
            </a:pPr>
            <a:endParaRPr lang="en-US" sz="1600"/>
          </a:p>
          <a:p>
            <a:pPr eaLnBrk="1" hangingPunct="1">
              <a:lnSpc>
                <a:spcPct val="95000"/>
              </a:lnSpc>
            </a:pPr>
            <a:r>
              <a:rPr lang="en-US" sz="1600" b="1"/>
              <a:t>Word or existing PowerPoint slide file</a:t>
            </a:r>
            <a:r>
              <a:rPr lang="en-US" sz="1600"/>
              <a:t>- select the text to be brought into poster, choose “edit…copy”, then “edit…paste” the text into a new or existing text box on your poster. Then you may edit your text at will.</a:t>
            </a:r>
          </a:p>
          <a:p>
            <a:pPr eaLnBrk="1" hangingPunct="1">
              <a:lnSpc>
                <a:spcPct val="95000"/>
              </a:lnSpc>
            </a:pPr>
            <a:endParaRPr lang="en-US" sz="1600"/>
          </a:p>
          <a:p>
            <a:pPr eaLnBrk="1" hangingPunct="1">
              <a:lnSpc>
                <a:spcPct val="95000"/>
              </a:lnSpc>
            </a:pPr>
            <a:r>
              <a:rPr lang="en-US" b="1" i="1"/>
              <a:t>Pictures and fonts:</a:t>
            </a:r>
          </a:p>
          <a:p>
            <a:pPr eaLnBrk="1" hangingPunct="1">
              <a:lnSpc>
                <a:spcPct val="95000"/>
              </a:lnSpc>
            </a:pPr>
            <a:endParaRPr lang="en-US"/>
          </a:p>
          <a:p>
            <a:pPr eaLnBrk="1" hangingPunct="1">
              <a:lnSpc>
                <a:spcPct val="95000"/>
              </a:lnSpc>
            </a:pPr>
            <a:r>
              <a:rPr lang="en-US" sz="1600" b="1"/>
              <a:t>Scans-</a:t>
            </a:r>
            <a:r>
              <a:rPr lang="en-US" sz="1600"/>
              <a:t>Images need to be greater than 85 dpi in their </a:t>
            </a:r>
            <a:r>
              <a:rPr lang="en-US" sz="1600" u="sng"/>
              <a:t>final printed size</a:t>
            </a:r>
            <a:r>
              <a:rPr lang="en-US" sz="1600"/>
              <a:t>, in order to avoid visible pixelation.  (See the scanning table in our website “poster creation” page).</a:t>
            </a:r>
          </a:p>
          <a:p>
            <a:pPr eaLnBrk="1" hangingPunct="1">
              <a:lnSpc>
                <a:spcPct val="95000"/>
              </a:lnSpc>
            </a:pPr>
            <a:endParaRPr lang="en-US" sz="1600"/>
          </a:p>
          <a:p>
            <a:pPr eaLnBrk="1" hangingPunct="1">
              <a:lnSpc>
                <a:spcPct val="95000"/>
              </a:lnSpc>
            </a:pPr>
            <a:r>
              <a:rPr lang="en-US" sz="1600" b="1"/>
              <a:t>Picture files-</a:t>
            </a:r>
            <a:r>
              <a:rPr lang="en-US" sz="1600"/>
              <a:t>Select “Insert…picture…from file” from your PowerPoint menu.  This will paste the picture file into your poster.  Resize as needed.  Use only “JPEG” or “Tiff” files for your poster inserts. </a:t>
            </a:r>
          </a:p>
          <a:p>
            <a:pPr eaLnBrk="1" hangingPunct="1">
              <a:lnSpc>
                <a:spcPct val="95000"/>
              </a:lnSpc>
            </a:pPr>
            <a:endParaRPr lang="en-US" sz="1600"/>
          </a:p>
          <a:p>
            <a:pPr eaLnBrk="1" hangingPunct="1">
              <a:lnSpc>
                <a:spcPct val="95000"/>
              </a:lnSpc>
            </a:pPr>
            <a:r>
              <a:rPr lang="en-US" sz="1600" b="1"/>
              <a:t>Fonts</a:t>
            </a:r>
            <a:r>
              <a:rPr lang="en-US" sz="1600"/>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a:p>
            <a:pPr eaLnBrk="1" hangingPunct="1">
              <a:lnSpc>
                <a:spcPct val="95000"/>
              </a:lnSpc>
            </a:pPr>
            <a:endParaRPr lang="en-US" sz="1600"/>
          </a:p>
        </p:txBody>
      </p:sp>
      <p:sp>
        <p:nvSpPr>
          <p:cNvPr id="2169" name="Text Box 121"/>
          <p:cNvSpPr txBox="1">
            <a:spLocks noChangeArrowheads="1"/>
          </p:cNvSpPr>
          <p:nvPr/>
        </p:nvSpPr>
        <p:spPr bwMode="auto">
          <a:xfrm>
            <a:off x="454025" y="12039600"/>
            <a:ext cx="815657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METHODS</a:t>
            </a:r>
          </a:p>
        </p:txBody>
      </p:sp>
      <p:sp>
        <p:nvSpPr>
          <p:cNvPr id="2170" name="Text Box 122"/>
          <p:cNvSpPr txBox="1">
            <a:spLocks noChangeArrowheads="1"/>
          </p:cNvSpPr>
          <p:nvPr/>
        </p:nvSpPr>
        <p:spPr bwMode="auto">
          <a:xfrm>
            <a:off x="9144000" y="4130675"/>
            <a:ext cx="23031450"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RESULTS</a:t>
            </a:r>
          </a:p>
        </p:txBody>
      </p:sp>
      <p:sp>
        <p:nvSpPr>
          <p:cNvPr id="2171" name="Text Box 123"/>
          <p:cNvSpPr txBox="1">
            <a:spLocks noChangeArrowheads="1"/>
          </p:cNvSpPr>
          <p:nvPr/>
        </p:nvSpPr>
        <p:spPr bwMode="auto">
          <a:xfrm>
            <a:off x="32775525" y="16227425"/>
            <a:ext cx="7870825" cy="25939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atin typeface="Times New Roman" pitchFamily="18" charset="0"/>
            </a:endParaRPr>
          </a:p>
        </p:txBody>
      </p:sp>
      <p:sp>
        <p:nvSpPr>
          <p:cNvPr id="2172" name="Text Box 124"/>
          <p:cNvSpPr txBox="1">
            <a:spLocks noChangeArrowheads="1"/>
          </p:cNvSpPr>
          <p:nvPr/>
        </p:nvSpPr>
        <p:spPr bwMode="auto">
          <a:xfrm>
            <a:off x="32780288" y="10531475"/>
            <a:ext cx="7827962" cy="43275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atin typeface="Times New Roman" pitchFamily="18" charset="0"/>
            </a:endParaRPr>
          </a:p>
        </p:txBody>
      </p:sp>
      <p:sp>
        <p:nvSpPr>
          <p:cNvPr id="2173" name="Text Box 125"/>
          <p:cNvSpPr txBox="1">
            <a:spLocks noChangeArrowheads="1"/>
          </p:cNvSpPr>
          <p:nvPr/>
        </p:nvSpPr>
        <p:spPr bwMode="auto">
          <a:xfrm>
            <a:off x="32766000" y="4130675"/>
            <a:ext cx="7827963"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SUMMARY</a:t>
            </a:r>
          </a:p>
        </p:txBody>
      </p:sp>
      <p:sp>
        <p:nvSpPr>
          <p:cNvPr id="2174" name="Text Box 126"/>
          <p:cNvSpPr txBox="1">
            <a:spLocks noChangeArrowheads="1"/>
          </p:cNvSpPr>
          <p:nvPr/>
        </p:nvSpPr>
        <p:spPr bwMode="auto">
          <a:xfrm>
            <a:off x="32772350" y="5087938"/>
            <a:ext cx="7827963" cy="40798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a:latin typeface="Times New Roman" pitchFamily="18" charset="0"/>
            </a:endParaRPr>
          </a:p>
        </p:txBody>
      </p:sp>
      <p:sp>
        <p:nvSpPr>
          <p:cNvPr id="2175" name="Text Box 127"/>
          <p:cNvSpPr txBox="1">
            <a:spLocks noChangeArrowheads="1"/>
          </p:cNvSpPr>
          <p:nvPr/>
        </p:nvSpPr>
        <p:spPr bwMode="auto">
          <a:xfrm>
            <a:off x="9144000" y="17924463"/>
            <a:ext cx="4243388" cy="97313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Xxxxxxxxxxxxxxxxxxxxxxxxxxxxxxxxxxxxxxxxxxxxxxxxxxxxxxxxxxxxxxxxxxxxxxxxxxxxxxxxxx</a:t>
            </a:r>
          </a:p>
        </p:txBody>
      </p:sp>
      <p:sp>
        <p:nvSpPr>
          <p:cNvPr id="2176" name="Text Box 128"/>
          <p:cNvSpPr txBox="1">
            <a:spLocks noChangeArrowheads="1"/>
          </p:cNvSpPr>
          <p:nvPr/>
        </p:nvSpPr>
        <p:spPr bwMode="auto">
          <a:xfrm>
            <a:off x="13785850" y="17100550"/>
            <a:ext cx="4321175" cy="17970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a:t>
            </a:r>
          </a:p>
        </p:txBody>
      </p:sp>
      <p:sp>
        <p:nvSpPr>
          <p:cNvPr id="2177" name="Rectangle 129"/>
          <p:cNvSpPr>
            <a:spLocks noChangeArrowheads="1"/>
          </p:cNvSpPr>
          <p:nvPr/>
        </p:nvSpPr>
        <p:spPr bwMode="auto">
          <a:xfrm>
            <a:off x="18669000" y="5121275"/>
            <a:ext cx="4513263" cy="22987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78" name="Rectangle 130"/>
          <p:cNvSpPr>
            <a:spLocks noChangeArrowheads="1"/>
          </p:cNvSpPr>
          <p:nvPr/>
        </p:nvSpPr>
        <p:spPr bwMode="auto">
          <a:xfrm>
            <a:off x="18711863" y="8915400"/>
            <a:ext cx="4513262" cy="28035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79" name="Text Box 131"/>
          <p:cNvSpPr txBox="1">
            <a:spLocks noChangeArrowheads="1"/>
          </p:cNvSpPr>
          <p:nvPr/>
        </p:nvSpPr>
        <p:spPr bwMode="auto">
          <a:xfrm>
            <a:off x="18713450" y="7721600"/>
            <a:ext cx="4486275" cy="6985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a:t>
            </a:r>
          </a:p>
        </p:txBody>
      </p:sp>
      <p:sp>
        <p:nvSpPr>
          <p:cNvPr id="2180" name="Text Box 132"/>
          <p:cNvSpPr txBox="1">
            <a:spLocks noChangeArrowheads="1"/>
          </p:cNvSpPr>
          <p:nvPr/>
        </p:nvSpPr>
        <p:spPr bwMode="auto">
          <a:xfrm>
            <a:off x="18691225" y="12026900"/>
            <a:ext cx="4549775" cy="6985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a:t>
            </a:r>
          </a:p>
        </p:txBody>
      </p:sp>
      <p:sp>
        <p:nvSpPr>
          <p:cNvPr id="2181" name="Rectangle 133"/>
          <p:cNvSpPr>
            <a:spLocks noChangeArrowheads="1"/>
          </p:cNvSpPr>
          <p:nvPr/>
        </p:nvSpPr>
        <p:spPr bwMode="auto">
          <a:xfrm>
            <a:off x="18702338" y="13239750"/>
            <a:ext cx="4514850" cy="45148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83" name="Text Box 135"/>
          <p:cNvSpPr txBox="1">
            <a:spLocks noChangeArrowheads="1"/>
          </p:cNvSpPr>
          <p:nvPr/>
        </p:nvSpPr>
        <p:spPr bwMode="auto">
          <a:xfrm>
            <a:off x="18710275" y="18076863"/>
            <a:ext cx="4548188" cy="97313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Xxxxxxxxxxxxxxxxxxxxxxxxxxxxxxxxxxxxxxxxxxxxxxxxxxxxxxxxxxxxxxxxxxxxxxxxxxxxxxxxxx</a:t>
            </a:r>
          </a:p>
        </p:txBody>
      </p:sp>
      <p:sp>
        <p:nvSpPr>
          <p:cNvPr id="2184" name="Text Box 136"/>
          <p:cNvSpPr txBox="1">
            <a:spLocks noChangeArrowheads="1"/>
          </p:cNvSpPr>
          <p:nvPr/>
        </p:nvSpPr>
        <p:spPr bwMode="auto">
          <a:xfrm>
            <a:off x="23850600" y="5105400"/>
            <a:ext cx="8337550" cy="138493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a:lnSpc>
                <a:spcPct val="100000"/>
              </a:lnSpc>
            </a:pPr>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a:solidFill>
                <a:srgbClr val="FF0000"/>
              </a:solidFill>
              <a:latin typeface="Times New Roman" pitchFamily="18" charset="0"/>
            </a:endParaRPr>
          </a:p>
          <a:p>
            <a:pPr>
              <a:lnSpc>
                <a:spcPct val="100000"/>
              </a:lnSpc>
            </a:pPr>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atin typeface="Times New Roman" pitchFamily="18" charset="0"/>
            </a:endParaRPr>
          </a:p>
        </p:txBody>
      </p:sp>
    </p:spTree>
  </p:cSld>
  <p:clrMapOvr>
    <a:masterClrMapping/>
  </p:clrMapOvr>
</p:sld>
</file>

<file path=ppt/theme/theme1.xml><?xml version="1.0" encoding="utf-8"?>
<a:theme xmlns:a="http://schemas.openxmlformats.org/drawingml/2006/main" name="48x96_template">
  <a:themeElements>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48x96_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250825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250825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8x96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48x96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8x96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8x96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8x96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8x96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48x72_template</Template>
  <TotalTime>120</TotalTime>
  <Words>629</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Comic Sans MS</vt:lpstr>
      <vt:lpstr>48x96_template</vt:lpstr>
      <vt:lpstr>PowerPoint Presentation</vt:lpstr>
    </vt:vector>
  </TitlesOfParts>
  <Company>P&amp;D Graphics</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Starke</dc:creator>
  <dc:description>For output services or help using this template go to:_x000d_
www.posters4research.com_x000d_
copyright of P&amp;D Display Graphics, LLC</dc:description>
  <cp:lastModifiedBy>Perry Stein</cp:lastModifiedBy>
  <cp:revision>18</cp:revision>
  <dcterms:created xsi:type="dcterms:W3CDTF">2003-02-07T18:33:14Z</dcterms:created>
  <dcterms:modified xsi:type="dcterms:W3CDTF">2011-09-28T02:31:20Z</dcterms:modified>
</cp:coreProperties>
</file>