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51206400" cy="38404800"/>
  <p:notesSz cx="6716713" cy="9239250"/>
  <p:defaultTextStyle>
    <a:defPPr>
      <a:defRPr lang="en-US"/>
    </a:defPPr>
    <a:lvl1pPr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E4D7E7"/>
    <a:srgbClr val="E2CCE0"/>
    <a:srgbClr val="DCC2CD"/>
    <a:srgbClr val="CFC8D6"/>
    <a:srgbClr val="B9AFC3"/>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 d="100"/>
          <a:sy n="12" d="100"/>
        </p:scale>
        <p:origin x="-678" y="-24"/>
      </p:cViewPr>
      <p:guideLst>
        <p:guide orient="horz" pos="9576"/>
        <p:guide pos="1612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defRPr sz="1200">
                <a:effectLst/>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lgn="r">
              <a:defRPr sz="1200">
                <a:effectLst/>
              </a:defRPr>
            </a:lvl1pPr>
          </a:lstStyle>
          <a:p>
            <a:endParaRPr lang="en-US"/>
          </a:p>
        </p:txBody>
      </p:sp>
      <p:sp>
        <p:nvSpPr>
          <p:cNvPr id="4100" name="Rectangle 4"/>
          <p:cNvSpPr>
            <a:spLocks noChangeArrowheads="1" noTextEdit="1"/>
          </p:cNvSpPr>
          <p:nvPr>
            <p:ph type="sldImg" idx="2"/>
          </p:nvPr>
        </p:nvSpPr>
        <p:spPr bwMode="auto">
          <a:xfrm>
            <a:off x="1016000" y="685800"/>
            <a:ext cx="4673600" cy="35052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defRPr sz="1200">
                <a:effectLst/>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lgn="r">
              <a:defRPr sz="1200">
                <a:effectLst/>
              </a:defRPr>
            </a:lvl1pPr>
          </a:lstStyle>
          <a:p>
            <a:fld id="{D49C158D-1FE6-494F-BC9F-2ACB692244CF}" type="slidenum">
              <a:rPr lang="en-US"/>
              <a:pPr/>
              <a:t>‹#›</a:t>
            </a:fld>
            <a:endParaRPr lang="en-US"/>
          </a:p>
        </p:txBody>
      </p:sp>
    </p:spTree>
    <p:extLst>
      <p:ext uri="{BB962C8B-B14F-4D97-AF65-F5344CB8AC3E}">
        <p14:creationId xmlns:p14="http://schemas.microsoft.com/office/powerpoint/2010/main" val="20319305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B71072-ED4C-49FE-A729-586EBB7EE758}" type="slidenum">
              <a:rPr lang="en-US"/>
              <a:pPr/>
              <a:t>1</a:t>
            </a:fld>
            <a:endParaRPr lang="en-US"/>
          </a:p>
        </p:txBody>
      </p:sp>
      <p:sp>
        <p:nvSpPr>
          <p:cNvPr id="5122" name="Rectangle 2"/>
          <p:cNvSpPr>
            <a:spLocks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3038"/>
            <a:ext cx="358457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D01BE1-964F-4D32-A7A8-1A40E5E26A0C}" type="slidenum">
              <a:rPr lang="en-US"/>
              <a:pPr/>
              <a:t>‹#›</a:t>
            </a:fld>
            <a:endParaRPr lang="en-US"/>
          </a:p>
        </p:txBody>
      </p:sp>
    </p:spTree>
    <p:extLst>
      <p:ext uri="{BB962C8B-B14F-4D97-AF65-F5344CB8AC3E}">
        <p14:creationId xmlns:p14="http://schemas.microsoft.com/office/powerpoint/2010/main" val="2007791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ED469D-0220-453D-9E14-6173D1EE8CBB}" type="slidenum">
              <a:rPr lang="en-US"/>
              <a:pPr/>
              <a:t>‹#›</a:t>
            </a:fld>
            <a:endParaRPr lang="en-US"/>
          </a:p>
        </p:txBody>
      </p:sp>
    </p:spTree>
    <p:extLst>
      <p:ext uri="{BB962C8B-B14F-4D97-AF65-F5344CB8AC3E}">
        <p14:creationId xmlns:p14="http://schemas.microsoft.com/office/powerpoint/2010/main" val="2892130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3411538"/>
            <a:ext cx="10880725" cy="307260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0163" y="3411538"/>
            <a:ext cx="32492950" cy="307260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1B6E4A-F4FF-4640-AA13-9CD96CE3E1DE}" type="slidenum">
              <a:rPr lang="en-US"/>
              <a:pPr/>
              <a:t>‹#›</a:t>
            </a:fld>
            <a:endParaRPr lang="en-US"/>
          </a:p>
        </p:txBody>
      </p:sp>
    </p:spTree>
    <p:extLst>
      <p:ext uri="{BB962C8B-B14F-4D97-AF65-F5344CB8AC3E}">
        <p14:creationId xmlns:p14="http://schemas.microsoft.com/office/powerpoint/2010/main" val="677035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6B642B-9B56-40A8-BE34-B769D670EF40}" type="slidenum">
              <a:rPr lang="en-US"/>
              <a:pPr/>
              <a:t>‹#›</a:t>
            </a:fld>
            <a:endParaRPr lang="en-US"/>
          </a:p>
        </p:txBody>
      </p:sp>
    </p:spTree>
    <p:extLst>
      <p:ext uri="{BB962C8B-B14F-4D97-AF65-F5344CB8AC3E}">
        <p14:creationId xmlns:p14="http://schemas.microsoft.com/office/powerpoint/2010/main" val="3795001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6278225"/>
            <a:ext cx="4352607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B5824A-307C-4DA3-9EBE-C530A8851CED}" type="slidenum">
              <a:rPr lang="en-US"/>
              <a:pPr/>
              <a:t>‹#›</a:t>
            </a:fld>
            <a:endParaRPr lang="en-US"/>
          </a:p>
        </p:txBody>
      </p:sp>
    </p:spTree>
    <p:extLst>
      <p:ext uri="{BB962C8B-B14F-4D97-AF65-F5344CB8AC3E}">
        <p14:creationId xmlns:p14="http://schemas.microsoft.com/office/powerpoint/2010/main" val="3439403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40163" y="11099800"/>
            <a:ext cx="21686837" cy="2303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11099800"/>
            <a:ext cx="21686838" cy="2303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55D58D5-B89D-4022-842E-9D1424FE290B}" type="slidenum">
              <a:rPr lang="en-US"/>
              <a:pPr/>
              <a:t>‹#›</a:t>
            </a:fld>
            <a:endParaRPr lang="en-US"/>
          </a:p>
        </p:txBody>
      </p:sp>
    </p:spTree>
    <p:extLst>
      <p:ext uri="{BB962C8B-B14F-4D97-AF65-F5344CB8AC3E}">
        <p14:creationId xmlns:p14="http://schemas.microsoft.com/office/powerpoint/2010/main" val="201057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6313"/>
            <a:ext cx="2262505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0"/>
            <a:ext cx="2262505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6313"/>
            <a:ext cx="2263298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0"/>
            <a:ext cx="2263298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F68BE31-CE98-4D6E-B587-15C3897D7697}" type="slidenum">
              <a:rPr lang="en-US"/>
              <a:pPr/>
              <a:t>‹#›</a:t>
            </a:fld>
            <a:endParaRPr lang="en-US"/>
          </a:p>
        </p:txBody>
      </p:sp>
    </p:spTree>
    <p:extLst>
      <p:ext uri="{BB962C8B-B14F-4D97-AF65-F5344CB8AC3E}">
        <p14:creationId xmlns:p14="http://schemas.microsoft.com/office/powerpoint/2010/main" val="332187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8E5ABF8-C97C-473A-83C4-71832A19EA84}" type="slidenum">
              <a:rPr lang="en-US"/>
              <a:pPr/>
              <a:t>‹#›</a:t>
            </a:fld>
            <a:endParaRPr lang="en-US"/>
          </a:p>
        </p:txBody>
      </p:sp>
    </p:spTree>
    <p:extLst>
      <p:ext uri="{BB962C8B-B14F-4D97-AF65-F5344CB8AC3E}">
        <p14:creationId xmlns:p14="http://schemas.microsoft.com/office/powerpoint/2010/main" val="3591114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B5CEF84-E57E-4C83-A7E1-4785345C6C74}" type="slidenum">
              <a:rPr lang="en-US"/>
              <a:pPr/>
              <a:t>‹#›</a:t>
            </a:fld>
            <a:endParaRPr lang="en-US"/>
          </a:p>
        </p:txBody>
      </p:sp>
    </p:spTree>
    <p:extLst>
      <p:ext uri="{BB962C8B-B14F-4D97-AF65-F5344CB8AC3E}">
        <p14:creationId xmlns:p14="http://schemas.microsoft.com/office/powerpoint/2010/main" val="208758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8763"/>
            <a:ext cx="286258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5925"/>
            <a:ext cx="1684655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B4D1F0B-064F-49B2-AD26-7724E25679C2}" type="slidenum">
              <a:rPr lang="en-US"/>
              <a:pPr/>
              <a:t>‹#›</a:t>
            </a:fld>
            <a:endParaRPr lang="en-US"/>
          </a:p>
        </p:txBody>
      </p:sp>
    </p:spTree>
    <p:extLst>
      <p:ext uri="{BB962C8B-B14F-4D97-AF65-F5344CB8AC3E}">
        <p14:creationId xmlns:p14="http://schemas.microsoft.com/office/powerpoint/2010/main" val="1597542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432175"/>
            <a:ext cx="3072447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36175" y="30057725"/>
            <a:ext cx="3072447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18C402E-6A1C-4403-9F7E-61BE83845FF4}" type="slidenum">
              <a:rPr lang="en-US"/>
              <a:pPr/>
              <a:t>‹#›</a:t>
            </a:fld>
            <a:endParaRPr lang="en-US"/>
          </a:p>
        </p:txBody>
      </p:sp>
    </p:spTree>
    <p:extLst>
      <p:ext uri="{BB962C8B-B14F-4D97-AF65-F5344CB8AC3E}">
        <p14:creationId xmlns:p14="http://schemas.microsoft.com/office/powerpoint/2010/main" val="1868979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3411538"/>
            <a:ext cx="43526075" cy="640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58839" tIns="179422" rIns="358839" bIns="179422"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40163" y="11099800"/>
            <a:ext cx="43526075" cy="2303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58839" tIns="179422" rIns="358839" bIns="1794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840163" y="34993263"/>
            <a:ext cx="10668000" cy="255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58839" tIns="179422" rIns="358839" bIns="179422" numCol="1" anchor="t" anchorCtr="0" compatLnSpc="1">
            <a:prstTxWarp prst="textNoShape">
              <a:avLst/>
            </a:prstTxWarp>
          </a:bodyPr>
          <a:lstStyle>
            <a:lvl1pPr defTabSz="3587750">
              <a:defRPr sz="5500">
                <a:effectLst/>
              </a:defRPr>
            </a:lvl1pPr>
          </a:lstStyle>
          <a:p>
            <a:endParaRPr lang="en-US"/>
          </a:p>
        </p:txBody>
      </p:sp>
      <p:sp>
        <p:nvSpPr>
          <p:cNvPr id="1029" name="Rectangle 5"/>
          <p:cNvSpPr>
            <a:spLocks noGrp="1" noChangeArrowheads="1"/>
          </p:cNvSpPr>
          <p:nvPr>
            <p:ph type="ftr" sz="quarter" idx="3"/>
          </p:nvPr>
        </p:nvSpPr>
        <p:spPr bwMode="auto">
          <a:xfrm>
            <a:off x="17497425" y="34993263"/>
            <a:ext cx="16213138" cy="255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58839" tIns="179422" rIns="358839" bIns="179422" numCol="1" anchor="t" anchorCtr="0" compatLnSpc="1">
            <a:prstTxWarp prst="textNoShape">
              <a:avLst/>
            </a:prstTxWarp>
          </a:bodyPr>
          <a:lstStyle>
            <a:lvl1pPr algn="ctr" defTabSz="3587750">
              <a:defRPr sz="5500">
                <a:effectLst/>
              </a:defRPr>
            </a:lvl1pPr>
          </a:lstStyle>
          <a:p>
            <a:endParaRPr lang="en-US"/>
          </a:p>
        </p:txBody>
      </p:sp>
      <p:sp>
        <p:nvSpPr>
          <p:cNvPr id="1030" name="Rectangle 6"/>
          <p:cNvSpPr>
            <a:spLocks noGrp="1" noChangeArrowheads="1"/>
          </p:cNvSpPr>
          <p:nvPr>
            <p:ph type="sldNum" sz="quarter" idx="4"/>
          </p:nvPr>
        </p:nvSpPr>
        <p:spPr bwMode="auto">
          <a:xfrm>
            <a:off x="36699825" y="34993263"/>
            <a:ext cx="10666413" cy="255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58839" tIns="179422" rIns="358839" bIns="179422" numCol="1" anchor="t" anchorCtr="0" compatLnSpc="1">
            <a:prstTxWarp prst="textNoShape">
              <a:avLst/>
            </a:prstTxWarp>
          </a:bodyPr>
          <a:lstStyle>
            <a:lvl1pPr algn="r" defTabSz="3587750">
              <a:defRPr sz="5500">
                <a:effectLst/>
              </a:defRPr>
            </a:lvl1pPr>
          </a:lstStyle>
          <a:p>
            <a:fld id="{AA7EDC44-BF07-4285-9EBB-551075825B55}" type="slidenum">
              <a:rPr lang="en-US"/>
              <a:pPr/>
              <a:t>‹#›</a:t>
            </a:fld>
            <a:endParaRPr lang="en-US"/>
          </a:p>
        </p:txBody>
      </p:sp>
      <p:sp>
        <p:nvSpPr>
          <p:cNvPr id="1031" name="Text Box 7"/>
          <p:cNvSpPr txBox="1">
            <a:spLocks noChangeArrowheads="1"/>
          </p:cNvSpPr>
          <p:nvPr userDrawn="1"/>
        </p:nvSpPr>
        <p:spPr bwMode="auto">
          <a:xfrm>
            <a:off x="46059725" y="37795200"/>
            <a:ext cx="4613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sz="2400">
                <a:solidFill>
                  <a:schemeClr val="tx1"/>
                </a:solidFill>
                <a:latin typeface="Times New Roman" pitchFamily="18" charset="0"/>
              </a:defRPr>
            </a:lvl1pPr>
            <a:lvl2pPr defTabSz="2978150">
              <a:defRPr sz="2400">
                <a:solidFill>
                  <a:schemeClr val="tx1"/>
                </a:solidFill>
                <a:latin typeface="Times New Roman" pitchFamily="18" charset="0"/>
              </a:defRPr>
            </a:lvl2pPr>
            <a:lvl3pPr defTabSz="2978150">
              <a:defRPr sz="2400">
                <a:solidFill>
                  <a:schemeClr val="tx1"/>
                </a:solidFill>
                <a:latin typeface="Times New Roman" pitchFamily="18" charset="0"/>
              </a:defRPr>
            </a:lvl3pPr>
            <a:lvl4pPr defTabSz="2978150">
              <a:defRPr sz="2400">
                <a:solidFill>
                  <a:schemeClr val="tx1"/>
                </a:solidFill>
                <a:latin typeface="Times New Roman" pitchFamily="18" charset="0"/>
              </a:defRPr>
            </a:lvl4pPr>
            <a:lvl5pPr defTabSz="2978150">
              <a:defRPr sz="2400">
                <a:solidFill>
                  <a:schemeClr val="tx1"/>
                </a:solidFill>
                <a:latin typeface="Times New Roman" pitchFamily="18" charset="0"/>
              </a:defRPr>
            </a:lvl5pPr>
            <a:lvl6pPr defTabSz="2978150" eaLnBrk="0" fontAlgn="base" hangingPunct="0">
              <a:spcBef>
                <a:spcPct val="0"/>
              </a:spcBef>
              <a:spcAft>
                <a:spcPct val="0"/>
              </a:spcAft>
              <a:defRPr sz="2400">
                <a:solidFill>
                  <a:schemeClr val="tx1"/>
                </a:solidFill>
                <a:latin typeface="Times New Roman" pitchFamily="18" charset="0"/>
              </a:defRPr>
            </a:lvl6pPr>
            <a:lvl7pPr defTabSz="2978150" eaLnBrk="0" fontAlgn="base" hangingPunct="0">
              <a:spcBef>
                <a:spcPct val="0"/>
              </a:spcBef>
              <a:spcAft>
                <a:spcPct val="0"/>
              </a:spcAft>
              <a:defRPr sz="2400">
                <a:solidFill>
                  <a:schemeClr val="tx1"/>
                </a:solidFill>
                <a:latin typeface="Times New Roman" pitchFamily="18" charset="0"/>
              </a:defRPr>
            </a:lvl7pPr>
            <a:lvl8pPr defTabSz="2978150" eaLnBrk="0" fontAlgn="base" hangingPunct="0">
              <a:spcBef>
                <a:spcPct val="0"/>
              </a:spcBef>
              <a:spcAft>
                <a:spcPct val="0"/>
              </a:spcAft>
              <a:defRPr sz="2400">
                <a:solidFill>
                  <a:schemeClr val="tx1"/>
                </a:solidFill>
                <a:latin typeface="Times New Roman" pitchFamily="18" charset="0"/>
              </a:defRPr>
            </a:lvl8pPr>
            <a:lvl9pPr defTabSz="297815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600">
                <a:solidFill>
                  <a:srgbClr val="3333FF"/>
                </a:solidFill>
                <a:effectLst/>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587750" rtl="0" eaLnBrk="0" fontAlgn="base" hangingPunct="0">
        <a:spcBef>
          <a:spcPct val="0"/>
        </a:spcBef>
        <a:spcAft>
          <a:spcPct val="0"/>
        </a:spcAft>
        <a:defRPr sz="17300">
          <a:solidFill>
            <a:schemeClr val="tx2"/>
          </a:solidFill>
          <a:latin typeface="+mj-lt"/>
          <a:ea typeface="+mj-ea"/>
          <a:cs typeface="+mj-cs"/>
        </a:defRPr>
      </a:lvl1pPr>
      <a:lvl2pPr algn="ctr" defTabSz="3587750" rtl="0" eaLnBrk="0" fontAlgn="base" hangingPunct="0">
        <a:spcBef>
          <a:spcPct val="0"/>
        </a:spcBef>
        <a:spcAft>
          <a:spcPct val="0"/>
        </a:spcAft>
        <a:defRPr sz="17300">
          <a:solidFill>
            <a:schemeClr val="tx2"/>
          </a:solidFill>
          <a:latin typeface="Times New Roman" pitchFamily="18" charset="0"/>
        </a:defRPr>
      </a:lvl2pPr>
      <a:lvl3pPr algn="ctr" defTabSz="3587750" rtl="0" eaLnBrk="0" fontAlgn="base" hangingPunct="0">
        <a:spcBef>
          <a:spcPct val="0"/>
        </a:spcBef>
        <a:spcAft>
          <a:spcPct val="0"/>
        </a:spcAft>
        <a:defRPr sz="17300">
          <a:solidFill>
            <a:schemeClr val="tx2"/>
          </a:solidFill>
          <a:latin typeface="Times New Roman" pitchFamily="18" charset="0"/>
        </a:defRPr>
      </a:lvl3pPr>
      <a:lvl4pPr algn="ctr" defTabSz="3587750" rtl="0" eaLnBrk="0" fontAlgn="base" hangingPunct="0">
        <a:spcBef>
          <a:spcPct val="0"/>
        </a:spcBef>
        <a:spcAft>
          <a:spcPct val="0"/>
        </a:spcAft>
        <a:defRPr sz="17300">
          <a:solidFill>
            <a:schemeClr val="tx2"/>
          </a:solidFill>
          <a:latin typeface="Times New Roman" pitchFamily="18" charset="0"/>
        </a:defRPr>
      </a:lvl4pPr>
      <a:lvl5pPr algn="ctr" defTabSz="3587750" rtl="0" eaLnBrk="0" fontAlgn="base" hangingPunct="0">
        <a:spcBef>
          <a:spcPct val="0"/>
        </a:spcBef>
        <a:spcAft>
          <a:spcPct val="0"/>
        </a:spcAft>
        <a:defRPr sz="17300">
          <a:solidFill>
            <a:schemeClr val="tx2"/>
          </a:solidFill>
          <a:latin typeface="Times New Roman" pitchFamily="18" charset="0"/>
        </a:defRPr>
      </a:lvl5pPr>
      <a:lvl6pPr marL="457200" algn="ctr" defTabSz="3587750" rtl="0" eaLnBrk="0" fontAlgn="base" hangingPunct="0">
        <a:spcBef>
          <a:spcPct val="0"/>
        </a:spcBef>
        <a:spcAft>
          <a:spcPct val="0"/>
        </a:spcAft>
        <a:defRPr sz="17300">
          <a:solidFill>
            <a:schemeClr val="tx2"/>
          </a:solidFill>
          <a:latin typeface="Times New Roman" pitchFamily="18" charset="0"/>
        </a:defRPr>
      </a:lvl6pPr>
      <a:lvl7pPr marL="914400" algn="ctr" defTabSz="3587750" rtl="0" eaLnBrk="0" fontAlgn="base" hangingPunct="0">
        <a:spcBef>
          <a:spcPct val="0"/>
        </a:spcBef>
        <a:spcAft>
          <a:spcPct val="0"/>
        </a:spcAft>
        <a:defRPr sz="17300">
          <a:solidFill>
            <a:schemeClr val="tx2"/>
          </a:solidFill>
          <a:latin typeface="Times New Roman" pitchFamily="18" charset="0"/>
        </a:defRPr>
      </a:lvl7pPr>
      <a:lvl8pPr marL="1371600" algn="ctr" defTabSz="3587750" rtl="0" eaLnBrk="0" fontAlgn="base" hangingPunct="0">
        <a:spcBef>
          <a:spcPct val="0"/>
        </a:spcBef>
        <a:spcAft>
          <a:spcPct val="0"/>
        </a:spcAft>
        <a:defRPr sz="17300">
          <a:solidFill>
            <a:schemeClr val="tx2"/>
          </a:solidFill>
          <a:latin typeface="Times New Roman" pitchFamily="18" charset="0"/>
        </a:defRPr>
      </a:lvl8pPr>
      <a:lvl9pPr marL="1828800" algn="ctr" defTabSz="3587750" rtl="0" eaLnBrk="0" fontAlgn="base" hangingPunct="0">
        <a:spcBef>
          <a:spcPct val="0"/>
        </a:spcBef>
        <a:spcAft>
          <a:spcPct val="0"/>
        </a:spcAft>
        <a:defRPr sz="17300">
          <a:solidFill>
            <a:schemeClr val="tx2"/>
          </a:solidFill>
          <a:latin typeface="Times New Roman" pitchFamily="18" charset="0"/>
        </a:defRPr>
      </a:lvl9pPr>
    </p:titleStyle>
    <p:bodyStyle>
      <a:lvl1pPr marL="1343025" indent="-1343025" algn="l" defTabSz="3587750" rtl="0" eaLnBrk="0" fontAlgn="base" hangingPunct="0">
        <a:spcBef>
          <a:spcPct val="20000"/>
        </a:spcBef>
        <a:spcAft>
          <a:spcPct val="0"/>
        </a:spcAft>
        <a:buChar char="•"/>
        <a:defRPr sz="12500">
          <a:solidFill>
            <a:schemeClr val="tx1"/>
          </a:solidFill>
          <a:latin typeface="+mn-lt"/>
          <a:ea typeface="+mn-ea"/>
          <a:cs typeface="+mn-cs"/>
        </a:defRPr>
      </a:lvl1pPr>
      <a:lvl2pPr marL="2913063" indent="-1120775" algn="l" defTabSz="3587750" rtl="0" eaLnBrk="0" fontAlgn="base" hangingPunct="0">
        <a:spcBef>
          <a:spcPct val="20000"/>
        </a:spcBef>
        <a:spcAft>
          <a:spcPct val="0"/>
        </a:spcAft>
        <a:buChar char="–"/>
        <a:defRPr sz="11100">
          <a:solidFill>
            <a:schemeClr val="tx1"/>
          </a:solidFill>
          <a:latin typeface="+mn-lt"/>
        </a:defRPr>
      </a:lvl2pPr>
      <a:lvl3pPr marL="4483100" indent="-895350" algn="l" defTabSz="3587750" rtl="0" eaLnBrk="0" fontAlgn="base" hangingPunct="0">
        <a:spcBef>
          <a:spcPct val="20000"/>
        </a:spcBef>
        <a:spcAft>
          <a:spcPct val="0"/>
        </a:spcAft>
        <a:buChar char="•"/>
        <a:defRPr sz="9400">
          <a:solidFill>
            <a:schemeClr val="tx1"/>
          </a:solidFill>
          <a:latin typeface="+mn-lt"/>
        </a:defRPr>
      </a:lvl3pPr>
      <a:lvl4pPr marL="6281738" indent="-901700" algn="l" defTabSz="3587750" rtl="0" eaLnBrk="0" fontAlgn="base" hangingPunct="0">
        <a:spcBef>
          <a:spcPct val="20000"/>
        </a:spcBef>
        <a:spcAft>
          <a:spcPct val="0"/>
        </a:spcAft>
        <a:buChar char="–"/>
        <a:defRPr sz="7600">
          <a:solidFill>
            <a:schemeClr val="tx1"/>
          </a:solidFill>
          <a:latin typeface="+mn-lt"/>
        </a:defRPr>
      </a:lvl4pPr>
      <a:lvl5pPr marL="8074025" indent="-895350" algn="l" defTabSz="3587750" rtl="0" eaLnBrk="0" fontAlgn="base" hangingPunct="0">
        <a:spcBef>
          <a:spcPct val="20000"/>
        </a:spcBef>
        <a:spcAft>
          <a:spcPct val="0"/>
        </a:spcAft>
        <a:buChar char="»"/>
        <a:defRPr sz="7600">
          <a:solidFill>
            <a:schemeClr val="tx1"/>
          </a:solidFill>
          <a:latin typeface="+mn-lt"/>
        </a:defRPr>
      </a:lvl5pPr>
      <a:lvl6pPr marL="8531225" indent="-895350" algn="l" defTabSz="3587750" rtl="0" eaLnBrk="0" fontAlgn="base" hangingPunct="0">
        <a:spcBef>
          <a:spcPct val="20000"/>
        </a:spcBef>
        <a:spcAft>
          <a:spcPct val="0"/>
        </a:spcAft>
        <a:buChar char="»"/>
        <a:defRPr sz="7600">
          <a:solidFill>
            <a:schemeClr val="tx1"/>
          </a:solidFill>
          <a:latin typeface="+mn-lt"/>
        </a:defRPr>
      </a:lvl6pPr>
      <a:lvl7pPr marL="8988425" indent="-895350" algn="l" defTabSz="3587750" rtl="0" eaLnBrk="0" fontAlgn="base" hangingPunct="0">
        <a:spcBef>
          <a:spcPct val="20000"/>
        </a:spcBef>
        <a:spcAft>
          <a:spcPct val="0"/>
        </a:spcAft>
        <a:buChar char="»"/>
        <a:defRPr sz="7600">
          <a:solidFill>
            <a:schemeClr val="tx1"/>
          </a:solidFill>
          <a:latin typeface="+mn-lt"/>
        </a:defRPr>
      </a:lvl7pPr>
      <a:lvl8pPr marL="9445625" indent="-895350" algn="l" defTabSz="3587750" rtl="0" eaLnBrk="0" fontAlgn="base" hangingPunct="0">
        <a:spcBef>
          <a:spcPct val="20000"/>
        </a:spcBef>
        <a:spcAft>
          <a:spcPct val="0"/>
        </a:spcAft>
        <a:buChar char="»"/>
        <a:defRPr sz="7600">
          <a:solidFill>
            <a:schemeClr val="tx1"/>
          </a:solidFill>
          <a:latin typeface="+mn-lt"/>
        </a:defRPr>
      </a:lvl8pPr>
      <a:lvl9pPr marL="9902825" indent="-895350" algn="l" defTabSz="3587750" rtl="0" eaLnBrk="0" fontAlgn="base" hangingPunct="0">
        <a:spcBef>
          <a:spcPct val="20000"/>
        </a:spcBef>
        <a:spcAft>
          <a:spcPct val="0"/>
        </a:spcAft>
        <a:buChar char="»"/>
        <a:defRPr sz="7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280" name="Text Box 232"/>
          <p:cNvSpPr txBox="1">
            <a:spLocks noChangeArrowheads="1"/>
          </p:cNvSpPr>
          <p:nvPr/>
        </p:nvSpPr>
        <p:spPr bwMode="auto">
          <a:xfrm>
            <a:off x="23444200" y="3725863"/>
            <a:ext cx="431800" cy="1084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defTabSz="2154238">
              <a:defRPr sz="2400">
                <a:solidFill>
                  <a:schemeClr val="tx1"/>
                </a:solidFill>
                <a:latin typeface="Times New Roman" pitchFamily="18" charset="0"/>
              </a:defRPr>
            </a:lvl1pPr>
            <a:lvl2pPr marL="1076325" defTabSz="2154238">
              <a:defRPr sz="2400">
                <a:solidFill>
                  <a:schemeClr val="tx1"/>
                </a:solidFill>
                <a:latin typeface="Times New Roman" pitchFamily="18" charset="0"/>
              </a:defRPr>
            </a:lvl2pPr>
            <a:lvl3pPr marL="2154238" defTabSz="2154238">
              <a:defRPr sz="2400">
                <a:solidFill>
                  <a:schemeClr val="tx1"/>
                </a:solidFill>
                <a:latin typeface="Times New Roman" pitchFamily="18" charset="0"/>
              </a:defRPr>
            </a:lvl3pPr>
            <a:lvl4pPr marL="3230563" defTabSz="2154238">
              <a:defRPr sz="2400">
                <a:solidFill>
                  <a:schemeClr val="tx1"/>
                </a:solidFill>
                <a:latin typeface="Times New Roman" pitchFamily="18" charset="0"/>
              </a:defRPr>
            </a:lvl4pPr>
            <a:lvl5pPr marL="4308475" defTabSz="2154238">
              <a:defRPr sz="2400">
                <a:solidFill>
                  <a:schemeClr val="tx1"/>
                </a:solidFill>
                <a:latin typeface="Times New Roman" pitchFamily="18" charset="0"/>
              </a:defRPr>
            </a:lvl5pPr>
            <a:lvl6pPr marL="4765675" defTabSz="2154238" eaLnBrk="0" fontAlgn="base" hangingPunct="0">
              <a:spcBef>
                <a:spcPct val="0"/>
              </a:spcBef>
              <a:spcAft>
                <a:spcPct val="0"/>
              </a:spcAft>
              <a:defRPr sz="2400">
                <a:solidFill>
                  <a:schemeClr val="tx1"/>
                </a:solidFill>
                <a:latin typeface="Times New Roman" pitchFamily="18" charset="0"/>
              </a:defRPr>
            </a:lvl6pPr>
            <a:lvl7pPr marL="5222875" defTabSz="2154238" eaLnBrk="0" fontAlgn="base" hangingPunct="0">
              <a:spcBef>
                <a:spcPct val="0"/>
              </a:spcBef>
              <a:spcAft>
                <a:spcPct val="0"/>
              </a:spcAft>
              <a:defRPr sz="2400">
                <a:solidFill>
                  <a:schemeClr val="tx1"/>
                </a:solidFill>
                <a:latin typeface="Times New Roman" pitchFamily="18" charset="0"/>
              </a:defRPr>
            </a:lvl7pPr>
            <a:lvl8pPr marL="5680075" defTabSz="2154238" eaLnBrk="0" fontAlgn="base" hangingPunct="0">
              <a:spcBef>
                <a:spcPct val="0"/>
              </a:spcBef>
              <a:spcAft>
                <a:spcPct val="0"/>
              </a:spcAft>
              <a:defRPr sz="2400">
                <a:solidFill>
                  <a:schemeClr val="tx1"/>
                </a:solidFill>
                <a:latin typeface="Times New Roman" pitchFamily="18" charset="0"/>
              </a:defRPr>
            </a:lvl8pPr>
            <a:lvl9pPr marL="6137275" defTabSz="2154238" eaLnBrk="0" fontAlgn="base" hangingPunct="0">
              <a:spcBef>
                <a:spcPct val="0"/>
              </a:spcBef>
              <a:spcAft>
                <a:spcPct val="0"/>
              </a:spcAft>
              <a:defRPr sz="2400">
                <a:solidFill>
                  <a:schemeClr val="tx1"/>
                </a:solidFill>
                <a:latin typeface="Times New Roman" pitchFamily="18" charset="0"/>
              </a:defRPr>
            </a:lvl9pPr>
          </a:lstStyle>
          <a:p>
            <a:endParaRPr lang="en-US" sz="5700">
              <a:effectLst/>
            </a:endParaRPr>
          </a:p>
        </p:txBody>
      </p:sp>
      <p:sp>
        <p:nvSpPr>
          <p:cNvPr id="2281" name="Text Box 233"/>
          <p:cNvSpPr txBox="1">
            <a:spLocks noChangeArrowheads="1"/>
          </p:cNvSpPr>
          <p:nvPr/>
        </p:nvSpPr>
        <p:spPr bwMode="auto">
          <a:xfrm>
            <a:off x="12712700" y="7848600"/>
            <a:ext cx="12165013" cy="1623218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3317875">
              <a:defRPr sz="2400">
                <a:solidFill>
                  <a:schemeClr val="tx1"/>
                </a:solidFill>
                <a:latin typeface="Times New Roman" pitchFamily="18" charset="0"/>
              </a:defRPr>
            </a:lvl3pPr>
            <a:lvl4pPr marL="3432175">
              <a:defRPr sz="2400">
                <a:solidFill>
                  <a:schemeClr val="tx1"/>
                </a:solidFill>
                <a:latin typeface="Times New Roman" pitchFamily="18" charset="0"/>
              </a:defRPr>
            </a:lvl4pPr>
            <a:lvl5pPr marL="3546475">
              <a:defRPr sz="2400">
                <a:solidFill>
                  <a:schemeClr val="tx1"/>
                </a:solidFill>
                <a:latin typeface="Times New Roman" pitchFamily="18" charset="0"/>
              </a:defRPr>
            </a:lvl5pPr>
            <a:lvl6pPr marL="4003675" eaLnBrk="0" fontAlgn="base" hangingPunct="0">
              <a:spcBef>
                <a:spcPct val="0"/>
              </a:spcBef>
              <a:spcAft>
                <a:spcPct val="0"/>
              </a:spcAft>
              <a:defRPr sz="2400">
                <a:solidFill>
                  <a:schemeClr val="tx1"/>
                </a:solidFill>
                <a:latin typeface="Times New Roman" pitchFamily="18" charset="0"/>
              </a:defRPr>
            </a:lvl6pPr>
            <a:lvl7pPr marL="4460875" eaLnBrk="0" fontAlgn="base" hangingPunct="0">
              <a:spcBef>
                <a:spcPct val="0"/>
              </a:spcBef>
              <a:spcAft>
                <a:spcPct val="0"/>
              </a:spcAft>
              <a:defRPr sz="2400">
                <a:solidFill>
                  <a:schemeClr val="tx1"/>
                </a:solidFill>
                <a:latin typeface="Times New Roman" pitchFamily="18" charset="0"/>
              </a:defRPr>
            </a:lvl7pPr>
            <a:lvl8pPr marL="4918075" eaLnBrk="0" fontAlgn="base" hangingPunct="0">
              <a:spcBef>
                <a:spcPct val="0"/>
              </a:spcBef>
              <a:spcAft>
                <a:spcPct val="0"/>
              </a:spcAft>
              <a:defRPr sz="2400">
                <a:solidFill>
                  <a:schemeClr val="tx1"/>
                </a:solidFill>
                <a:latin typeface="Times New Roman" pitchFamily="18" charset="0"/>
              </a:defRPr>
            </a:lvl8pPr>
            <a:lvl9pPr marL="5375275" eaLnBrk="0" fontAlgn="base" hangingPunct="0">
              <a:spcBef>
                <a:spcPct val="0"/>
              </a:spcBef>
              <a:spcAft>
                <a:spcPct val="0"/>
              </a:spcAft>
              <a:defRPr sz="2400">
                <a:solidFill>
                  <a:schemeClr val="tx1"/>
                </a:solidFill>
                <a:latin typeface="Times New Roman" pitchFamily="18" charset="0"/>
              </a:defRPr>
            </a:lvl9pPr>
          </a:lstStyle>
          <a:p>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3200">
              <a:solidFill>
                <a:srgbClr val="FF0000"/>
              </a:solidFill>
              <a:effectLst/>
            </a:endParaRPr>
          </a:p>
          <a:p>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r>
              <a:rPr lang="en-US" sz="3200">
                <a:solidFill>
                  <a:srgbClr val="FF0000"/>
                </a:solidFill>
                <a:effectLst/>
              </a:rPr>
              <a:t>xxxxxxxxxxxxxxxxxxxxxxxxxxxxxxxxxxxxxxxxxxxxxxxxxxxxxxxxxxxxxxxxxxxxxxxxxxxxxxxxxxxxxxxxxx</a:t>
            </a:r>
          </a:p>
        </p:txBody>
      </p:sp>
      <p:sp>
        <p:nvSpPr>
          <p:cNvPr id="2282" name="Rectangle 234"/>
          <p:cNvSpPr>
            <a:spLocks noChangeArrowheads="1"/>
          </p:cNvSpPr>
          <p:nvPr/>
        </p:nvSpPr>
        <p:spPr bwMode="auto">
          <a:xfrm>
            <a:off x="12712700" y="25069800"/>
            <a:ext cx="5426075" cy="89884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a:solidFill>
                  <a:srgbClr val="FF0000"/>
                </a:solidFill>
                <a:effectLst/>
              </a:rPr>
              <a:t>Picture/Chart</a:t>
            </a:r>
          </a:p>
        </p:txBody>
      </p:sp>
      <p:sp>
        <p:nvSpPr>
          <p:cNvPr id="2283" name="Rectangle 235"/>
          <p:cNvSpPr>
            <a:spLocks noChangeArrowheads="1"/>
          </p:cNvSpPr>
          <p:nvPr/>
        </p:nvSpPr>
        <p:spPr bwMode="auto">
          <a:xfrm>
            <a:off x="19319875" y="25069800"/>
            <a:ext cx="5549900" cy="89535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a:solidFill>
                  <a:srgbClr val="FF0000"/>
                </a:solidFill>
                <a:effectLst/>
              </a:rPr>
              <a:t>Picture/Chart</a:t>
            </a:r>
          </a:p>
        </p:txBody>
      </p:sp>
      <p:sp>
        <p:nvSpPr>
          <p:cNvPr id="2284" name="Text Box 236"/>
          <p:cNvSpPr txBox="1">
            <a:spLocks noChangeArrowheads="1"/>
          </p:cNvSpPr>
          <p:nvPr/>
        </p:nvSpPr>
        <p:spPr bwMode="auto">
          <a:xfrm>
            <a:off x="458788" y="7848600"/>
            <a:ext cx="11449050" cy="13276263"/>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3200">
              <a:effectLst/>
            </a:endParaRPr>
          </a:p>
        </p:txBody>
      </p:sp>
      <p:sp>
        <p:nvSpPr>
          <p:cNvPr id="2285" name="Text Box 237"/>
          <p:cNvSpPr txBox="1">
            <a:spLocks noChangeArrowheads="1"/>
          </p:cNvSpPr>
          <p:nvPr/>
        </p:nvSpPr>
        <p:spPr bwMode="auto">
          <a:xfrm>
            <a:off x="458788" y="457200"/>
            <a:ext cx="9078912" cy="7270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100" b="1">
                <a:solidFill>
                  <a:schemeClr val="bg1"/>
                </a:solidFill>
                <a:effectLst>
                  <a:outerShdw blurRad="38100" dist="38100" dir="2700000" algn="tl">
                    <a:srgbClr val="000000"/>
                  </a:outerShdw>
                </a:effectLst>
              </a:rPr>
              <a:t>ABSTRACT</a:t>
            </a:r>
          </a:p>
        </p:txBody>
      </p:sp>
      <p:sp>
        <p:nvSpPr>
          <p:cNvPr id="2286" name="Text Box 238"/>
          <p:cNvSpPr txBox="1">
            <a:spLocks noChangeArrowheads="1"/>
          </p:cNvSpPr>
          <p:nvPr/>
        </p:nvSpPr>
        <p:spPr bwMode="auto">
          <a:xfrm>
            <a:off x="458788" y="6781800"/>
            <a:ext cx="11482387" cy="7270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100" b="1">
                <a:solidFill>
                  <a:schemeClr val="bg1"/>
                </a:solidFill>
                <a:effectLst>
                  <a:outerShdw blurRad="38100" dist="38100" dir="2700000" algn="tl">
                    <a:srgbClr val="000000"/>
                  </a:outerShdw>
                </a:effectLst>
              </a:rPr>
              <a:t>INTRODUCTION</a:t>
            </a:r>
          </a:p>
        </p:txBody>
      </p:sp>
      <p:sp>
        <p:nvSpPr>
          <p:cNvPr id="2287" name="Text Box 239"/>
          <p:cNvSpPr txBox="1">
            <a:spLocks noChangeArrowheads="1"/>
          </p:cNvSpPr>
          <p:nvPr/>
        </p:nvSpPr>
        <p:spPr bwMode="auto">
          <a:xfrm>
            <a:off x="36996688" y="15644813"/>
            <a:ext cx="13795375" cy="7270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100" b="1">
                <a:solidFill>
                  <a:schemeClr val="bg1"/>
                </a:solidFill>
                <a:effectLst>
                  <a:outerShdw blurRad="38100" dist="38100" dir="2700000" algn="tl">
                    <a:srgbClr val="000000"/>
                  </a:outerShdw>
                </a:effectLst>
              </a:rPr>
              <a:t>CONCLUSIONS</a:t>
            </a:r>
          </a:p>
        </p:txBody>
      </p:sp>
      <p:sp>
        <p:nvSpPr>
          <p:cNvPr id="2288" name="Text Box 240"/>
          <p:cNvSpPr txBox="1">
            <a:spLocks noChangeArrowheads="1"/>
          </p:cNvSpPr>
          <p:nvPr/>
        </p:nvSpPr>
        <p:spPr bwMode="auto">
          <a:xfrm>
            <a:off x="37007800" y="29049663"/>
            <a:ext cx="13755688" cy="7270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100" b="1">
                <a:solidFill>
                  <a:schemeClr val="bg1"/>
                </a:solidFill>
                <a:effectLst>
                  <a:outerShdw blurRad="38100" dist="38100" dir="2700000" algn="tl">
                    <a:srgbClr val="000000"/>
                  </a:outerShdw>
                </a:effectLst>
              </a:rPr>
              <a:t>REFERENCES</a:t>
            </a:r>
          </a:p>
        </p:txBody>
      </p:sp>
      <p:sp>
        <p:nvSpPr>
          <p:cNvPr id="2289" name="Rectangle 241"/>
          <p:cNvSpPr>
            <a:spLocks noChangeArrowheads="1"/>
          </p:cNvSpPr>
          <p:nvPr/>
        </p:nvSpPr>
        <p:spPr bwMode="auto">
          <a:xfrm>
            <a:off x="10298113" y="458788"/>
            <a:ext cx="40503475" cy="5568950"/>
          </a:xfrm>
          <a:prstGeom prst="rect">
            <a:avLst/>
          </a:prstGeom>
          <a:gradFill rotWithShape="1">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effectLst>
                <a:outerShdw blurRad="38100" dist="38100" dir="2700000" algn="tl">
                  <a:srgbClr val="FFFFFF"/>
                </a:outerShdw>
              </a:effectLst>
            </a:endParaRPr>
          </a:p>
        </p:txBody>
      </p:sp>
      <p:sp>
        <p:nvSpPr>
          <p:cNvPr id="2290" name="Rectangle 242"/>
          <p:cNvSpPr>
            <a:spLocks noChangeArrowheads="1"/>
          </p:cNvSpPr>
          <p:nvPr/>
        </p:nvSpPr>
        <p:spPr bwMode="auto">
          <a:xfrm>
            <a:off x="10910888" y="735013"/>
            <a:ext cx="39535100" cy="214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7500" b="1">
                <a:solidFill>
                  <a:srgbClr val="FFBF0B"/>
                </a:solidFill>
                <a:effectLst>
                  <a:outerShdw blurRad="38100" dist="38100" dir="2700000" algn="tl">
                    <a:srgbClr val="000000"/>
                  </a:outerShdw>
                </a:effectLst>
                <a:latin typeface="Arial" charset="0"/>
              </a:rPr>
              <a:t>TITLE XXXXXXXXXXXXXXXXXXXXXXXXXXXXXXXXXXXXXXXXXXXXXXXXXXXXXXX</a:t>
            </a:r>
          </a:p>
          <a:p>
            <a:pPr algn="ctr">
              <a:lnSpc>
                <a:spcPct val="90000"/>
              </a:lnSpc>
            </a:pPr>
            <a:r>
              <a:rPr lang="en-US" sz="7500" b="1">
                <a:solidFill>
                  <a:srgbClr val="FFBF0B"/>
                </a:solidFill>
                <a:effectLst>
                  <a:outerShdw blurRad="38100" dist="38100" dir="2700000" algn="tl">
                    <a:srgbClr val="000000"/>
                  </a:outerShdw>
                </a:effectLst>
                <a:latin typeface="Arial" charset="0"/>
              </a:rPr>
              <a:t>XXXXXXXXXXXXXXXXXXXXXXXXXXXXXXXXXXXXXXXXXX</a:t>
            </a:r>
          </a:p>
        </p:txBody>
      </p:sp>
      <p:sp>
        <p:nvSpPr>
          <p:cNvPr id="2291" name="Rectangle 243"/>
          <p:cNvSpPr>
            <a:spLocks noChangeArrowheads="1"/>
          </p:cNvSpPr>
          <p:nvPr/>
        </p:nvSpPr>
        <p:spPr bwMode="auto">
          <a:xfrm>
            <a:off x="18781713" y="2971800"/>
            <a:ext cx="24507825" cy="928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6100">
                <a:solidFill>
                  <a:schemeClr val="bg1"/>
                </a:solidFill>
                <a:effectLst>
                  <a:outerShdw blurRad="38100" dist="38100" dir="2700000" algn="tl">
                    <a:srgbClr val="000000"/>
                  </a:outerShdw>
                </a:effectLst>
                <a:latin typeface="Arial" charset="0"/>
              </a:rPr>
              <a:t>Authors xxxxxxxxxxxxxxxxxxxxxxxxxxxxxxxxxxxxxxxxxxx</a:t>
            </a:r>
          </a:p>
        </p:txBody>
      </p:sp>
      <p:sp>
        <p:nvSpPr>
          <p:cNvPr id="2292" name="Rectangle 244"/>
          <p:cNvSpPr>
            <a:spLocks noChangeArrowheads="1"/>
          </p:cNvSpPr>
          <p:nvPr/>
        </p:nvSpPr>
        <p:spPr bwMode="auto">
          <a:xfrm>
            <a:off x="12788900" y="4078288"/>
            <a:ext cx="373888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5000">
                <a:solidFill>
                  <a:schemeClr val="bg1"/>
                </a:solidFill>
                <a:effectLst>
                  <a:outerShdw blurRad="38100" dist="38100" dir="2700000" algn="tl">
                    <a:srgbClr val="000000"/>
                  </a:outerShdw>
                </a:effectLst>
                <a:latin typeface="Arial" charset="0"/>
              </a:rPr>
              <a:t>Affiliations xxxxxxxxxxxxxxxxxxxxxxxxxxxxxxxxxxxxxxxxxxxxxxxxxxxxxxxxxxxxxxxxxxxxxxxxxxxxxxxxxxxxxxxxx</a:t>
            </a:r>
          </a:p>
          <a:p>
            <a:pPr algn="ctr">
              <a:lnSpc>
                <a:spcPct val="90000"/>
              </a:lnSpc>
            </a:pPr>
            <a:r>
              <a:rPr lang="en-US" sz="5000">
                <a:solidFill>
                  <a:schemeClr val="bg1"/>
                </a:solidFill>
                <a:effectLst>
                  <a:outerShdw blurRad="38100" dist="38100" dir="2700000" algn="tl">
                    <a:srgbClr val="000000"/>
                  </a:outerShdw>
                </a:effectLst>
                <a:latin typeface="Arial" charset="0"/>
              </a:rPr>
              <a:t>xxxxxxxxxxxxxxxxxxxxxxxxxxxxxxxxxxxxxxxxxxxxxxxxxxxxxxxxxxxxxxxxxxxxxx</a:t>
            </a:r>
          </a:p>
        </p:txBody>
      </p:sp>
      <p:sp>
        <p:nvSpPr>
          <p:cNvPr id="2293" name="Oval 245"/>
          <p:cNvSpPr>
            <a:spLocks noChangeArrowheads="1"/>
          </p:cNvSpPr>
          <p:nvPr/>
        </p:nvSpPr>
        <p:spPr bwMode="auto">
          <a:xfrm>
            <a:off x="10888663" y="2627313"/>
            <a:ext cx="2773362" cy="2878137"/>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4" name="Text Box 246"/>
          <p:cNvSpPr txBox="1">
            <a:spLocks noChangeArrowheads="1"/>
          </p:cNvSpPr>
          <p:nvPr/>
        </p:nvSpPr>
        <p:spPr bwMode="auto">
          <a:xfrm>
            <a:off x="11504613" y="3178175"/>
            <a:ext cx="1658937" cy="250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5500">
                <a:solidFill>
                  <a:schemeClr val="bg1"/>
                </a:solidFill>
                <a:effectLst/>
              </a:rPr>
              <a:t>Logo</a:t>
            </a:r>
          </a:p>
          <a:p>
            <a:pPr algn="ctr"/>
            <a:r>
              <a:rPr lang="en-US" sz="5500">
                <a:solidFill>
                  <a:schemeClr val="bg1"/>
                </a:solidFill>
                <a:effectLst/>
              </a:rPr>
              <a:t>Here</a:t>
            </a:r>
          </a:p>
          <a:p>
            <a:pPr algn="ctr"/>
            <a:endParaRPr lang="en-US" sz="4800">
              <a:solidFill>
                <a:schemeClr val="bg1"/>
              </a:solidFill>
              <a:effectLst/>
            </a:endParaRPr>
          </a:p>
        </p:txBody>
      </p:sp>
      <p:sp>
        <p:nvSpPr>
          <p:cNvPr id="2295" name="Text Box 247"/>
          <p:cNvSpPr txBox="1">
            <a:spLocks noChangeArrowheads="1"/>
          </p:cNvSpPr>
          <p:nvPr/>
        </p:nvSpPr>
        <p:spPr bwMode="auto">
          <a:xfrm>
            <a:off x="447675" y="1560513"/>
            <a:ext cx="9067800" cy="453548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296" name="Text Box 248"/>
          <p:cNvSpPr txBox="1">
            <a:spLocks noChangeArrowheads="1"/>
          </p:cNvSpPr>
          <p:nvPr/>
        </p:nvSpPr>
        <p:spPr bwMode="auto">
          <a:xfrm>
            <a:off x="458788" y="23433088"/>
            <a:ext cx="11449050" cy="141382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5000"/>
              </a:lnSpc>
            </a:pPr>
            <a:r>
              <a:rPr lang="en-US" sz="2100" b="1" i="1">
                <a:effectLst/>
                <a:latin typeface="Arial" charset="0"/>
              </a:rPr>
              <a:t>General guidelines</a:t>
            </a:r>
          </a:p>
          <a:p>
            <a:pPr eaLnBrk="1" hangingPunct="1">
              <a:lnSpc>
                <a:spcPct val="95000"/>
              </a:lnSpc>
            </a:pPr>
            <a:endParaRPr lang="en-US" sz="2100">
              <a:effectLst/>
              <a:latin typeface="Arial" charset="0"/>
            </a:endParaRPr>
          </a:p>
          <a:p>
            <a:pPr eaLnBrk="1" hangingPunct="1">
              <a:lnSpc>
                <a:spcPct val="95000"/>
              </a:lnSpc>
            </a:pPr>
            <a:r>
              <a:rPr lang="en-US" sz="2100">
                <a:effectLst/>
                <a:latin typeface="Arial" charset="0"/>
              </a:rPr>
              <a:t>These templates are fully editable.  They are created at various percentages of the final printed size.  We will use this page size (</a:t>
            </a:r>
            <a:r>
              <a:rPr lang="en-US" sz="2100" u="sng">
                <a:effectLst/>
                <a:latin typeface="Arial" charset="0"/>
              </a:rPr>
              <a:t>100%</a:t>
            </a:r>
            <a:r>
              <a:rPr lang="en-US" sz="2100">
                <a:effectLst/>
                <a:latin typeface="Arial" charset="0"/>
              </a:rPr>
              <a:t>) for a 36x48 inch poster.  Viewing the poster on the screen at the above (</a:t>
            </a:r>
            <a:r>
              <a:rPr lang="en-US" sz="2100" u="sng">
                <a:effectLst/>
                <a:latin typeface="Arial" charset="0"/>
              </a:rPr>
              <a:t>underlined</a:t>
            </a:r>
            <a:r>
              <a:rPr lang="en-US" sz="2100">
                <a:effectLst/>
                <a:latin typeface="Arial" charset="0"/>
              </a:rPr>
              <a:t>) magnification (“view” menu…then “zoom”) will give you a feeling for the final appearance even though you will only be able to see a fraction of the entire poster.  </a:t>
            </a:r>
          </a:p>
          <a:p>
            <a:pPr eaLnBrk="1" hangingPunct="1">
              <a:lnSpc>
                <a:spcPct val="95000"/>
              </a:lnSpc>
            </a:pPr>
            <a:endParaRPr lang="en-US" sz="2100">
              <a:effectLst/>
              <a:latin typeface="Arial" charset="0"/>
            </a:endParaRPr>
          </a:p>
          <a:p>
            <a:pPr eaLnBrk="1" hangingPunct="1">
              <a:lnSpc>
                <a:spcPct val="95000"/>
              </a:lnSpc>
            </a:pPr>
            <a:r>
              <a:rPr lang="en-US" sz="2100">
                <a:effectLst/>
                <a:latin typeface="Arial"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After filling the boxes with your data, remove the red “</a:t>
            </a:r>
            <a:r>
              <a:rPr lang="en-US" sz="2100">
                <a:solidFill>
                  <a:srgbClr val="FF0000"/>
                </a:solidFill>
                <a:effectLst/>
                <a:latin typeface="Arial" charset="0"/>
              </a:rPr>
              <a:t>xx</a:t>
            </a:r>
            <a:r>
              <a:rPr lang="en-US" sz="2100">
                <a:effectLst/>
                <a:latin typeface="Arial" charset="0"/>
              </a:rPr>
              <a:t>”.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pPr eaLnBrk="1" hangingPunct="1">
              <a:lnSpc>
                <a:spcPct val="95000"/>
              </a:lnSpc>
            </a:pPr>
            <a:endParaRPr lang="en-US" sz="2100">
              <a:effectLst/>
              <a:latin typeface="Arial" charset="0"/>
            </a:endParaRPr>
          </a:p>
          <a:p>
            <a:pPr eaLnBrk="1" hangingPunct="1">
              <a:lnSpc>
                <a:spcPct val="95000"/>
              </a:lnSpc>
            </a:pPr>
            <a:r>
              <a:rPr lang="en-US" sz="2100">
                <a:effectLst/>
                <a:latin typeface="Arial" charset="0"/>
              </a:rPr>
              <a:t>Text sizes should be no smaller than ¼” or 24 point at the final magnification.  That is, if you are using a template which will be enlarged at 100%, use a minimum of 24 point type.  If it will be enlarged at 200%, use a minimum of 12 point type.</a:t>
            </a:r>
          </a:p>
          <a:p>
            <a:pPr eaLnBrk="1" hangingPunct="1">
              <a:lnSpc>
                <a:spcPct val="95000"/>
              </a:lnSpc>
            </a:pPr>
            <a:endParaRPr lang="en-US" sz="2100">
              <a:effectLst/>
              <a:latin typeface="Arial" charset="0"/>
            </a:endParaRPr>
          </a:p>
          <a:p>
            <a:pPr eaLnBrk="1" hangingPunct="1">
              <a:lnSpc>
                <a:spcPct val="95000"/>
              </a:lnSpc>
            </a:pPr>
            <a:r>
              <a:rPr lang="en-US" sz="2100" b="1" i="1">
                <a:effectLst/>
                <a:latin typeface="Arial" charset="0"/>
              </a:rPr>
              <a:t>Importing data from other programs:   </a:t>
            </a:r>
          </a:p>
          <a:p>
            <a:pPr eaLnBrk="1" hangingPunct="1">
              <a:lnSpc>
                <a:spcPct val="95000"/>
              </a:lnSpc>
            </a:pPr>
            <a:endParaRPr lang="en-US" sz="2100" b="1" i="1">
              <a:effectLst/>
              <a:latin typeface="Arial" charset="0"/>
            </a:endParaRPr>
          </a:p>
          <a:p>
            <a:pPr eaLnBrk="1" hangingPunct="1">
              <a:lnSpc>
                <a:spcPct val="95000"/>
              </a:lnSpc>
            </a:pPr>
            <a:r>
              <a:rPr lang="en-US" sz="2100" b="1">
                <a:effectLst/>
                <a:latin typeface="Arial" charset="0"/>
              </a:rPr>
              <a:t>Excel</a:t>
            </a:r>
            <a:r>
              <a:rPr lang="en-US" sz="2100">
                <a:effectLst/>
                <a:latin typeface="Arial" charset="0"/>
              </a:rPr>
              <a:t>- select the chart, then “edit…copy”, and then “edit…paste” into your poster. The chart can be resized as needed.  The chart can be “ungrouped” for editing once it is in PowerPoint.</a:t>
            </a:r>
          </a:p>
          <a:p>
            <a:pPr eaLnBrk="1" hangingPunct="1">
              <a:lnSpc>
                <a:spcPct val="95000"/>
              </a:lnSpc>
            </a:pPr>
            <a:endParaRPr lang="en-US" sz="2100">
              <a:effectLst/>
              <a:latin typeface="Arial" charset="0"/>
            </a:endParaRPr>
          </a:p>
          <a:p>
            <a:pPr eaLnBrk="1" hangingPunct="1">
              <a:lnSpc>
                <a:spcPct val="95000"/>
              </a:lnSpc>
            </a:pPr>
            <a:r>
              <a:rPr lang="en-US" sz="2100" b="1">
                <a:effectLst/>
                <a:latin typeface="Arial" charset="0"/>
              </a:rPr>
              <a:t>Word or existing PowerPoint slide file</a:t>
            </a:r>
            <a:r>
              <a:rPr lang="en-US" sz="2100">
                <a:effectLst/>
                <a:latin typeface="Arial" charset="0"/>
              </a:rPr>
              <a:t>- select the text to be brought into poster, choose “edit…copy”, then “edit…paste” the text into a new or existing text box on your poster. Then you may edit your text at will.</a:t>
            </a:r>
          </a:p>
          <a:p>
            <a:pPr eaLnBrk="1" hangingPunct="1">
              <a:lnSpc>
                <a:spcPct val="95000"/>
              </a:lnSpc>
            </a:pPr>
            <a:endParaRPr lang="en-US" sz="2100">
              <a:effectLst/>
              <a:latin typeface="Arial" charset="0"/>
            </a:endParaRPr>
          </a:p>
          <a:p>
            <a:pPr eaLnBrk="1" hangingPunct="1">
              <a:lnSpc>
                <a:spcPct val="95000"/>
              </a:lnSpc>
            </a:pPr>
            <a:r>
              <a:rPr lang="en-US" sz="2100" b="1" i="1">
                <a:effectLst/>
                <a:latin typeface="Arial" charset="0"/>
              </a:rPr>
              <a:t>Pictures and fonts:</a:t>
            </a:r>
          </a:p>
          <a:p>
            <a:pPr eaLnBrk="1" hangingPunct="1">
              <a:lnSpc>
                <a:spcPct val="95000"/>
              </a:lnSpc>
            </a:pPr>
            <a:endParaRPr lang="en-US" sz="2100">
              <a:effectLst/>
              <a:latin typeface="Arial" charset="0"/>
            </a:endParaRPr>
          </a:p>
          <a:p>
            <a:pPr eaLnBrk="1" hangingPunct="1">
              <a:lnSpc>
                <a:spcPct val="95000"/>
              </a:lnSpc>
            </a:pPr>
            <a:r>
              <a:rPr lang="en-US" sz="2100" b="1">
                <a:effectLst/>
                <a:latin typeface="Arial" charset="0"/>
              </a:rPr>
              <a:t>Scans-</a:t>
            </a:r>
            <a:r>
              <a:rPr lang="en-US" sz="2100">
                <a:effectLst/>
                <a:latin typeface="Arial" charset="0"/>
              </a:rPr>
              <a:t>Images need to be greater than 85 dpi in their </a:t>
            </a:r>
            <a:r>
              <a:rPr lang="en-US" sz="2100" u="sng">
                <a:effectLst/>
                <a:latin typeface="Arial" charset="0"/>
              </a:rPr>
              <a:t>final printed size</a:t>
            </a:r>
            <a:r>
              <a:rPr lang="en-US" sz="2100">
                <a:effectLst/>
                <a:latin typeface="Arial" charset="0"/>
              </a:rPr>
              <a:t>, in order to avoid visible pixelation.  (See the scanning table in our website “poster creation” page).</a:t>
            </a:r>
          </a:p>
          <a:p>
            <a:pPr eaLnBrk="1" hangingPunct="1">
              <a:lnSpc>
                <a:spcPct val="95000"/>
              </a:lnSpc>
            </a:pPr>
            <a:endParaRPr lang="en-US" sz="2100">
              <a:effectLst/>
              <a:latin typeface="Arial" charset="0"/>
            </a:endParaRPr>
          </a:p>
          <a:p>
            <a:pPr eaLnBrk="1" hangingPunct="1">
              <a:lnSpc>
                <a:spcPct val="95000"/>
              </a:lnSpc>
            </a:pPr>
            <a:r>
              <a:rPr lang="en-US" sz="2100" b="1">
                <a:effectLst/>
                <a:latin typeface="Arial" charset="0"/>
              </a:rPr>
              <a:t>Picture files-</a:t>
            </a:r>
            <a:r>
              <a:rPr lang="en-US" sz="2100">
                <a:effectLst/>
                <a:latin typeface="Arial" charset="0"/>
              </a:rPr>
              <a:t>Select “Insert…picture…from file” from your PowerPoint menu.  This will paste the picture file into your poster.  Resize as needed.  Use only “JPEG” or “Tiff” files for your poster inserts. </a:t>
            </a:r>
          </a:p>
          <a:p>
            <a:pPr eaLnBrk="1" hangingPunct="1">
              <a:lnSpc>
                <a:spcPct val="95000"/>
              </a:lnSpc>
            </a:pPr>
            <a:endParaRPr lang="en-US" sz="2100">
              <a:effectLst/>
              <a:latin typeface="Arial" charset="0"/>
            </a:endParaRPr>
          </a:p>
          <a:p>
            <a:pPr eaLnBrk="1" hangingPunct="1">
              <a:lnSpc>
                <a:spcPct val="95000"/>
              </a:lnSpc>
            </a:pPr>
            <a:r>
              <a:rPr lang="en-US" sz="2100" b="1">
                <a:effectLst/>
                <a:latin typeface="Arial" charset="0"/>
              </a:rPr>
              <a:t>Fonts</a:t>
            </a:r>
            <a:r>
              <a:rPr lang="en-US" sz="2100">
                <a:effectLst/>
                <a:latin typeface="Arial" charset="0"/>
              </a:rPr>
              <a:t>- If you do not use common fonts (ie. Arial, Times New Roman, Symbol, etc. on the PC, Helvetica,Times, Symbol, etc. on the Mac), you need to tell us.  We have most fonts, but if you are using one we do not have, it will not print properly.  We will ask you to send us that particular font file.  Simple procedure…we will walk you through it.</a:t>
            </a:r>
          </a:p>
          <a:p>
            <a:pPr eaLnBrk="1" hangingPunct="1">
              <a:lnSpc>
                <a:spcPct val="95000"/>
              </a:lnSpc>
            </a:pPr>
            <a:endParaRPr lang="en-US" sz="2100">
              <a:effectLst/>
              <a:latin typeface="Arial" charset="0"/>
            </a:endParaRPr>
          </a:p>
        </p:txBody>
      </p:sp>
      <p:sp>
        <p:nvSpPr>
          <p:cNvPr id="2297" name="Text Box 249"/>
          <p:cNvSpPr txBox="1">
            <a:spLocks noChangeArrowheads="1"/>
          </p:cNvSpPr>
          <p:nvPr/>
        </p:nvSpPr>
        <p:spPr bwMode="auto">
          <a:xfrm>
            <a:off x="458788" y="22237700"/>
            <a:ext cx="11449050" cy="7270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100" b="1">
                <a:solidFill>
                  <a:schemeClr val="bg1"/>
                </a:solidFill>
                <a:effectLst>
                  <a:outerShdw blurRad="38100" dist="38100" dir="2700000" algn="tl">
                    <a:srgbClr val="000000"/>
                  </a:outerShdw>
                </a:effectLst>
              </a:rPr>
              <a:t>METHODS</a:t>
            </a:r>
          </a:p>
        </p:txBody>
      </p:sp>
      <p:sp>
        <p:nvSpPr>
          <p:cNvPr id="2298" name="Text Box 250"/>
          <p:cNvSpPr txBox="1">
            <a:spLocks noChangeArrowheads="1"/>
          </p:cNvSpPr>
          <p:nvPr/>
        </p:nvSpPr>
        <p:spPr bwMode="auto">
          <a:xfrm>
            <a:off x="12712700" y="6781800"/>
            <a:ext cx="23501350" cy="7270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100" b="1">
                <a:solidFill>
                  <a:schemeClr val="bg1"/>
                </a:solidFill>
                <a:effectLst>
                  <a:outerShdw blurRad="38100" dist="38100" dir="2700000" algn="tl">
                    <a:srgbClr val="000000"/>
                  </a:outerShdw>
                </a:effectLst>
              </a:rPr>
              <a:t>RESULTS</a:t>
            </a:r>
          </a:p>
        </p:txBody>
      </p:sp>
      <p:sp>
        <p:nvSpPr>
          <p:cNvPr id="2299" name="Text Box 251"/>
          <p:cNvSpPr txBox="1">
            <a:spLocks noChangeArrowheads="1"/>
          </p:cNvSpPr>
          <p:nvPr/>
        </p:nvSpPr>
        <p:spPr bwMode="auto">
          <a:xfrm>
            <a:off x="37009388" y="30214888"/>
            <a:ext cx="13804900" cy="7427912"/>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3200">
              <a:effectLst/>
            </a:endParaRPr>
          </a:p>
        </p:txBody>
      </p:sp>
      <p:sp>
        <p:nvSpPr>
          <p:cNvPr id="2300" name="Text Box 252"/>
          <p:cNvSpPr txBox="1">
            <a:spLocks noChangeArrowheads="1"/>
          </p:cNvSpPr>
          <p:nvPr/>
        </p:nvSpPr>
        <p:spPr bwMode="auto">
          <a:xfrm>
            <a:off x="36998275" y="16767175"/>
            <a:ext cx="13804900" cy="113284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171450" indent="-171450"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pPr>
              <a:spcBef>
                <a:spcPct val="50000"/>
              </a:spcBef>
              <a:buFontTx/>
              <a:buChar char="•"/>
            </a:pPr>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spcBef>
                <a:spcPct val="50000"/>
              </a:spcBef>
              <a:buFontTx/>
              <a:buChar char="•"/>
            </a:pPr>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spcBef>
                <a:spcPct val="50000"/>
              </a:spcBef>
              <a:buFontTx/>
              <a:buChar char="•"/>
            </a:pPr>
            <a:endParaRPr lang="en-US" sz="3200">
              <a:effectLst/>
            </a:endParaRPr>
          </a:p>
        </p:txBody>
      </p:sp>
      <p:sp>
        <p:nvSpPr>
          <p:cNvPr id="2301" name="Text Box 253"/>
          <p:cNvSpPr txBox="1">
            <a:spLocks noChangeArrowheads="1"/>
          </p:cNvSpPr>
          <p:nvPr/>
        </p:nvSpPr>
        <p:spPr bwMode="auto">
          <a:xfrm>
            <a:off x="36952238" y="6781800"/>
            <a:ext cx="13830300" cy="7270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100" b="1">
                <a:solidFill>
                  <a:schemeClr val="bg1"/>
                </a:solidFill>
                <a:effectLst>
                  <a:outerShdw blurRad="38100" dist="38100" dir="2700000" algn="tl">
                    <a:srgbClr val="000000"/>
                  </a:outerShdw>
                </a:effectLst>
              </a:rPr>
              <a:t>SUMMARY</a:t>
            </a:r>
          </a:p>
        </p:txBody>
      </p:sp>
      <p:sp>
        <p:nvSpPr>
          <p:cNvPr id="2302" name="Text Box 254"/>
          <p:cNvSpPr txBox="1">
            <a:spLocks noChangeArrowheads="1"/>
          </p:cNvSpPr>
          <p:nvPr/>
        </p:nvSpPr>
        <p:spPr bwMode="auto">
          <a:xfrm>
            <a:off x="36987163" y="7848600"/>
            <a:ext cx="13804900" cy="69405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3200">
              <a:effectLst/>
            </a:endParaRPr>
          </a:p>
        </p:txBody>
      </p:sp>
      <p:sp>
        <p:nvSpPr>
          <p:cNvPr id="2303" name="Text Box 255"/>
          <p:cNvSpPr txBox="1">
            <a:spLocks noChangeArrowheads="1"/>
          </p:cNvSpPr>
          <p:nvPr/>
        </p:nvSpPr>
        <p:spPr bwMode="auto">
          <a:xfrm>
            <a:off x="12712700" y="34880550"/>
            <a:ext cx="5456238" cy="20986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a:solidFill>
                  <a:srgbClr val="FF0000"/>
                </a:solidFill>
                <a:effectLst/>
              </a:rPr>
              <a:t>Xxxxxxxxxxxxxxxxxxxxxxxxxxxxxxxxxxxxxxxxxxxxxxxxxxxxxxxxxxxxxxxxxxxxxxxxxxxxxxxxxx</a:t>
            </a:r>
          </a:p>
        </p:txBody>
      </p:sp>
      <p:sp>
        <p:nvSpPr>
          <p:cNvPr id="2304" name="Text Box 256"/>
          <p:cNvSpPr txBox="1">
            <a:spLocks noChangeArrowheads="1"/>
          </p:cNvSpPr>
          <p:nvPr/>
        </p:nvSpPr>
        <p:spPr bwMode="auto">
          <a:xfrm>
            <a:off x="19319875" y="34880550"/>
            <a:ext cx="5557838" cy="20986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a:solidFill>
                  <a:srgbClr val="FF0000"/>
                </a:solidFill>
                <a:effectLst/>
              </a:rPr>
              <a:t>Xxxxxxxxxxxxxxxxxxxxxxxxxxxxxxxxxxxxxxxxxxxxxxxxxxxxxxxxxxxxxxxxxxxxxxxxxxxxxxxxxx</a:t>
            </a:r>
          </a:p>
        </p:txBody>
      </p:sp>
      <p:sp>
        <p:nvSpPr>
          <p:cNvPr id="2305" name="Text Box 257"/>
          <p:cNvSpPr txBox="1">
            <a:spLocks noChangeArrowheads="1"/>
          </p:cNvSpPr>
          <p:nvPr/>
        </p:nvSpPr>
        <p:spPr bwMode="auto">
          <a:xfrm>
            <a:off x="25592088" y="7848600"/>
            <a:ext cx="10644187" cy="1623218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3317875">
              <a:defRPr sz="2400">
                <a:solidFill>
                  <a:schemeClr val="tx1"/>
                </a:solidFill>
                <a:latin typeface="Times New Roman" pitchFamily="18" charset="0"/>
              </a:defRPr>
            </a:lvl3pPr>
            <a:lvl4pPr marL="3432175">
              <a:defRPr sz="2400">
                <a:solidFill>
                  <a:schemeClr val="tx1"/>
                </a:solidFill>
                <a:latin typeface="Times New Roman" pitchFamily="18" charset="0"/>
              </a:defRPr>
            </a:lvl4pPr>
            <a:lvl5pPr marL="3546475">
              <a:defRPr sz="2400">
                <a:solidFill>
                  <a:schemeClr val="tx1"/>
                </a:solidFill>
                <a:latin typeface="Times New Roman" pitchFamily="18" charset="0"/>
              </a:defRPr>
            </a:lvl5pPr>
            <a:lvl6pPr marL="4003675" eaLnBrk="0" fontAlgn="base" hangingPunct="0">
              <a:spcBef>
                <a:spcPct val="0"/>
              </a:spcBef>
              <a:spcAft>
                <a:spcPct val="0"/>
              </a:spcAft>
              <a:defRPr sz="2400">
                <a:solidFill>
                  <a:schemeClr val="tx1"/>
                </a:solidFill>
                <a:latin typeface="Times New Roman" pitchFamily="18" charset="0"/>
              </a:defRPr>
            </a:lvl6pPr>
            <a:lvl7pPr marL="4460875" eaLnBrk="0" fontAlgn="base" hangingPunct="0">
              <a:spcBef>
                <a:spcPct val="0"/>
              </a:spcBef>
              <a:spcAft>
                <a:spcPct val="0"/>
              </a:spcAft>
              <a:defRPr sz="2400">
                <a:solidFill>
                  <a:schemeClr val="tx1"/>
                </a:solidFill>
                <a:latin typeface="Times New Roman" pitchFamily="18" charset="0"/>
              </a:defRPr>
            </a:lvl7pPr>
            <a:lvl8pPr marL="4918075" eaLnBrk="0" fontAlgn="base" hangingPunct="0">
              <a:spcBef>
                <a:spcPct val="0"/>
              </a:spcBef>
              <a:spcAft>
                <a:spcPct val="0"/>
              </a:spcAft>
              <a:defRPr sz="2400">
                <a:solidFill>
                  <a:schemeClr val="tx1"/>
                </a:solidFill>
                <a:latin typeface="Times New Roman" pitchFamily="18" charset="0"/>
              </a:defRPr>
            </a:lvl8pPr>
            <a:lvl9pPr marL="5375275" eaLnBrk="0" fontAlgn="base" hangingPunct="0">
              <a:spcBef>
                <a:spcPct val="0"/>
              </a:spcBef>
              <a:spcAft>
                <a:spcPct val="0"/>
              </a:spcAft>
              <a:defRPr sz="2400">
                <a:solidFill>
                  <a:schemeClr val="tx1"/>
                </a:solidFill>
                <a:latin typeface="Times New Roman" pitchFamily="18" charset="0"/>
              </a:defRPr>
            </a:lvl9pPr>
          </a:lstStyle>
          <a:p>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3200">
              <a:solidFill>
                <a:srgbClr val="FF0000"/>
              </a:solidFill>
              <a:effectLst/>
            </a:endParaRPr>
          </a:p>
          <a:p>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3200">
              <a:solidFill>
                <a:srgbClr val="FF0000"/>
              </a:solidFill>
              <a:effectLst/>
            </a:endParaRPr>
          </a:p>
        </p:txBody>
      </p:sp>
      <p:sp>
        <p:nvSpPr>
          <p:cNvPr id="2306" name="Rectangle 258"/>
          <p:cNvSpPr>
            <a:spLocks noChangeArrowheads="1"/>
          </p:cNvSpPr>
          <p:nvPr/>
        </p:nvSpPr>
        <p:spPr bwMode="auto">
          <a:xfrm>
            <a:off x="26219150" y="25069800"/>
            <a:ext cx="5545138" cy="63611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a:solidFill>
                  <a:srgbClr val="FF0000"/>
                </a:solidFill>
                <a:effectLst/>
              </a:rPr>
              <a:t>Picture/Chart</a:t>
            </a:r>
          </a:p>
        </p:txBody>
      </p:sp>
      <p:sp>
        <p:nvSpPr>
          <p:cNvPr id="2307" name="Rectangle 259"/>
          <p:cNvSpPr>
            <a:spLocks noChangeArrowheads="1"/>
          </p:cNvSpPr>
          <p:nvPr/>
        </p:nvSpPr>
        <p:spPr bwMode="auto">
          <a:xfrm>
            <a:off x="26219150" y="32365950"/>
            <a:ext cx="5545138" cy="51244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a:solidFill>
                  <a:srgbClr val="FF0000"/>
                </a:solidFill>
                <a:effectLst/>
              </a:rPr>
              <a:t>Picture/Chart</a:t>
            </a:r>
          </a:p>
        </p:txBody>
      </p:sp>
      <p:sp>
        <p:nvSpPr>
          <p:cNvPr id="2308" name="Text Box 260"/>
          <p:cNvSpPr txBox="1">
            <a:spLocks noChangeArrowheads="1"/>
          </p:cNvSpPr>
          <p:nvPr/>
        </p:nvSpPr>
        <p:spPr bwMode="auto">
          <a:xfrm>
            <a:off x="32480250" y="26822400"/>
            <a:ext cx="3398838" cy="30734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a:solidFill>
                  <a:srgbClr val="FF0000"/>
                </a:solidFill>
                <a:effectLst/>
              </a:rPr>
              <a:t>Xxxxxxxxxxxxxxxxxxxxxxxxxxxxxxxxxxxxxxxxxxxxxxxxxxxxxxxxxxxxxxxxxxxxxxxxxxxxxxxxxxxxxxxxxx</a:t>
            </a:r>
          </a:p>
        </p:txBody>
      </p:sp>
      <p:sp>
        <p:nvSpPr>
          <p:cNvPr id="2309" name="Text Box 261"/>
          <p:cNvSpPr txBox="1">
            <a:spLocks noChangeArrowheads="1"/>
          </p:cNvSpPr>
          <p:nvPr/>
        </p:nvSpPr>
        <p:spPr bwMode="auto">
          <a:xfrm>
            <a:off x="32480250" y="33262888"/>
            <a:ext cx="3398838" cy="30734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a:solidFill>
                  <a:srgbClr val="FF0000"/>
                </a:solidFill>
                <a:effectLst/>
              </a:rPr>
              <a:t>Xxxxxxxxxxxxxxxxxxxxxxxxxxxxxxxxxxxxxxxxxxxxxxxxxxxxxxxxxxxxxxxxxxxxxxxxxxxxxxxxxxxxxxxxxx</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668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668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1039</TotalTime>
  <Words>606</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Times New Roman</vt:lpstr>
      <vt:lpstr>Comic Sans MS</vt:lpstr>
      <vt:lpstr>Arial</vt:lpstr>
      <vt:lpstr>Default Design</vt:lpstr>
      <vt:lpstr>PowerPoint Presentation</vt:lpstr>
    </vt:vector>
  </TitlesOfParts>
  <Company>P&amp;D Graphics</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48x96  poster template</dc:title>
  <dc:creator>David Starke</dc:creator>
  <dc:description>For output services or help using this template go to:_x000d_
www.posters4research.com_x000d_
copyright of P&amp;D Display Graphics, LLC</dc:description>
  <cp:lastModifiedBy>Perry Stein</cp:lastModifiedBy>
  <cp:revision>62</cp:revision>
  <cp:lastPrinted>2000-08-03T00:31:24Z</cp:lastPrinted>
  <dcterms:created xsi:type="dcterms:W3CDTF">2000-02-09T15:01:13Z</dcterms:created>
  <dcterms:modified xsi:type="dcterms:W3CDTF">2011-09-28T02:30:21Z</dcterms:modified>
</cp:coreProperties>
</file>