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sldIdLst>
    <p:sldId id="256" r:id="rId2"/>
  </p:sldIdLst>
  <p:sldSz cx="32918400" cy="16459200"/>
  <p:notesSz cx="6858000" cy="9144000"/>
  <p:defaultTextStyle>
    <a:defPPr>
      <a:defRPr lang="en-US"/>
    </a:defPPr>
    <a:lvl1pPr algn="ctr" rtl="0" eaLnBrk="0" fontAlgn="base" hangingPunct="0">
      <a:lnSpc>
        <a:spcPct val="90000"/>
      </a:lnSpc>
      <a:spcBef>
        <a:spcPct val="0"/>
      </a:spcBef>
      <a:spcAft>
        <a:spcPct val="0"/>
      </a:spcAft>
      <a:defRPr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DDDDDD"/>
    <a:srgbClr val="FF00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6" d="100"/>
          <a:sy n="26" d="100"/>
        </p:scale>
        <p:origin x="-120" y="-186"/>
      </p:cViewPr>
      <p:guideLst>
        <p:guide orient="horz" pos="518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200"/>
            </a:lvl1pPr>
          </a:lstStyle>
          <a:p>
            <a:endParaRPr lang="en-US"/>
          </a:p>
        </p:txBody>
      </p:sp>
      <p:sp>
        <p:nvSpPr>
          <p:cNvPr id="6148" name="Rectangle 4"/>
          <p:cNvSpPr>
            <a:spLocks noRot="1" noChangeArrowheads="1" noTextEdit="1"/>
          </p:cNvSpPr>
          <p:nvPr>
            <p:ph type="sldImg" idx="2"/>
          </p:nvPr>
        </p:nvSpPr>
        <p:spPr bwMode="auto">
          <a:xfrm>
            <a:off x="0" y="685800"/>
            <a:ext cx="6858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lnSpc>
                <a:spcPct val="100000"/>
              </a:lnSpc>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defRPr sz="1200"/>
            </a:lvl1pPr>
          </a:lstStyle>
          <a:p>
            <a:fld id="{1A0CF6A0-1F54-4A45-90C1-08E999C07C1F}" type="slidenum">
              <a:rPr lang="en-US"/>
              <a:pPr/>
              <a:t>‹#›</a:t>
            </a:fld>
            <a:endParaRPr lang="en-US"/>
          </a:p>
        </p:txBody>
      </p:sp>
    </p:spTree>
    <p:extLst>
      <p:ext uri="{BB962C8B-B14F-4D97-AF65-F5344CB8AC3E}">
        <p14:creationId xmlns:p14="http://schemas.microsoft.com/office/powerpoint/2010/main" val="14374281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42B77-1180-4C59-851F-D20D2D0958E5}" type="slidenum">
              <a:rPr lang="en-US"/>
              <a:pPr/>
              <a:t>1</a:t>
            </a:fld>
            <a:endParaRPr 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4E1980-0809-4355-86D9-3EADBB959783}" type="slidenum">
              <a:rPr lang="en-US"/>
              <a:pPr/>
              <a:t>‹#›</a:t>
            </a:fld>
            <a:endParaRPr lang="en-US"/>
          </a:p>
        </p:txBody>
      </p:sp>
    </p:spTree>
    <p:extLst>
      <p:ext uri="{BB962C8B-B14F-4D97-AF65-F5344CB8AC3E}">
        <p14:creationId xmlns:p14="http://schemas.microsoft.com/office/powerpoint/2010/main" val="180616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C0DE3E-1832-47B8-B7BC-0AA8C9C4D3C0}" type="slidenum">
              <a:rPr lang="en-US"/>
              <a:pPr/>
              <a:t>‹#›</a:t>
            </a:fld>
            <a:endParaRPr lang="en-US"/>
          </a:p>
        </p:txBody>
      </p:sp>
    </p:spTree>
    <p:extLst>
      <p:ext uri="{BB962C8B-B14F-4D97-AF65-F5344CB8AC3E}">
        <p14:creationId xmlns:p14="http://schemas.microsoft.com/office/powerpoint/2010/main" val="396884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1463675"/>
            <a:ext cx="6994525" cy="1316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1463675"/>
            <a:ext cx="20834350" cy="1316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57DB0D-D914-4F63-B224-19F2318383B1}" type="slidenum">
              <a:rPr lang="en-US"/>
              <a:pPr/>
              <a:t>‹#›</a:t>
            </a:fld>
            <a:endParaRPr lang="en-US"/>
          </a:p>
        </p:txBody>
      </p:sp>
    </p:spTree>
    <p:extLst>
      <p:ext uri="{BB962C8B-B14F-4D97-AF65-F5344CB8AC3E}">
        <p14:creationId xmlns:p14="http://schemas.microsoft.com/office/powerpoint/2010/main" val="3972449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7AEBE1-9330-4F7E-81FD-6F6490A8424B}" type="slidenum">
              <a:rPr lang="en-US"/>
              <a:pPr/>
              <a:t>‹#›</a:t>
            </a:fld>
            <a:endParaRPr lang="en-US"/>
          </a:p>
        </p:txBody>
      </p:sp>
    </p:spTree>
    <p:extLst>
      <p:ext uri="{BB962C8B-B14F-4D97-AF65-F5344CB8AC3E}">
        <p14:creationId xmlns:p14="http://schemas.microsoft.com/office/powerpoint/2010/main" val="414958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923735-6A63-48AB-ADC0-9CA7BB887237}" type="slidenum">
              <a:rPr lang="en-US"/>
              <a:pPr/>
              <a:t>‹#›</a:t>
            </a:fld>
            <a:endParaRPr lang="en-US"/>
          </a:p>
        </p:txBody>
      </p:sp>
    </p:spTree>
    <p:extLst>
      <p:ext uri="{BB962C8B-B14F-4D97-AF65-F5344CB8AC3E}">
        <p14:creationId xmlns:p14="http://schemas.microsoft.com/office/powerpoint/2010/main" val="160283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3" y="4754563"/>
            <a:ext cx="13914437"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4754563"/>
            <a:ext cx="13914438"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79DFD3-BBFC-4123-A247-FBB0A6046C17}" type="slidenum">
              <a:rPr lang="en-US"/>
              <a:pPr/>
              <a:t>‹#›</a:t>
            </a:fld>
            <a:endParaRPr lang="en-US"/>
          </a:p>
        </p:txBody>
      </p:sp>
    </p:spTree>
    <p:extLst>
      <p:ext uri="{BB962C8B-B14F-4D97-AF65-F5344CB8AC3E}">
        <p14:creationId xmlns:p14="http://schemas.microsoft.com/office/powerpoint/2010/main" val="204691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5C73ECA-CCDD-4AA4-A01C-7E3DD9FDE6DD}" type="slidenum">
              <a:rPr lang="en-US"/>
              <a:pPr/>
              <a:t>‹#›</a:t>
            </a:fld>
            <a:endParaRPr lang="en-US"/>
          </a:p>
        </p:txBody>
      </p:sp>
    </p:spTree>
    <p:extLst>
      <p:ext uri="{BB962C8B-B14F-4D97-AF65-F5344CB8AC3E}">
        <p14:creationId xmlns:p14="http://schemas.microsoft.com/office/powerpoint/2010/main" val="299331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0AD23C-7194-4E02-95C6-5D11D73A9079}" type="slidenum">
              <a:rPr lang="en-US"/>
              <a:pPr/>
              <a:t>‹#›</a:t>
            </a:fld>
            <a:endParaRPr lang="en-US"/>
          </a:p>
        </p:txBody>
      </p:sp>
    </p:spTree>
    <p:extLst>
      <p:ext uri="{BB962C8B-B14F-4D97-AF65-F5344CB8AC3E}">
        <p14:creationId xmlns:p14="http://schemas.microsoft.com/office/powerpoint/2010/main" val="3568087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EE331B8-B395-4DCA-A353-39CB76E15DA7}" type="slidenum">
              <a:rPr lang="en-US"/>
              <a:pPr/>
              <a:t>‹#›</a:t>
            </a:fld>
            <a:endParaRPr lang="en-US"/>
          </a:p>
        </p:txBody>
      </p:sp>
    </p:spTree>
    <p:extLst>
      <p:ext uri="{BB962C8B-B14F-4D97-AF65-F5344CB8AC3E}">
        <p14:creationId xmlns:p14="http://schemas.microsoft.com/office/powerpoint/2010/main" val="125258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F68C06-DF21-4D89-98C8-0F23B4C66444}" type="slidenum">
              <a:rPr lang="en-US"/>
              <a:pPr/>
              <a:t>‹#›</a:t>
            </a:fld>
            <a:endParaRPr lang="en-US"/>
          </a:p>
        </p:txBody>
      </p:sp>
    </p:spTree>
    <p:extLst>
      <p:ext uri="{BB962C8B-B14F-4D97-AF65-F5344CB8AC3E}">
        <p14:creationId xmlns:p14="http://schemas.microsoft.com/office/powerpoint/2010/main" val="191227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681242-636A-4DFD-A37F-F39509921D00}" type="slidenum">
              <a:rPr lang="en-US"/>
              <a:pPr/>
              <a:t>‹#›</a:t>
            </a:fld>
            <a:endParaRPr lang="en-US"/>
          </a:p>
        </p:txBody>
      </p:sp>
    </p:spTree>
    <p:extLst>
      <p:ext uri="{BB962C8B-B14F-4D97-AF65-F5344CB8AC3E}">
        <p14:creationId xmlns:p14="http://schemas.microsoft.com/office/powerpoint/2010/main" val="75502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468563" y="1463675"/>
            <a:ext cx="2798127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2468563" y="4754563"/>
            <a:ext cx="27981275" cy="987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2468563" y="14995525"/>
            <a:ext cx="68580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algn="l" defTabSz="2051050">
              <a:lnSpc>
                <a:spcPct val="100000"/>
              </a:lnSpc>
              <a:defRPr sz="3000">
                <a:latin typeface="+mn-lt"/>
              </a:defRPr>
            </a:lvl1pPr>
          </a:lstStyle>
          <a:p>
            <a:endParaRPr lang="en-US"/>
          </a:p>
        </p:txBody>
      </p:sp>
      <p:sp>
        <p:nvSpPr>
          <p:cNvPr id="4101" name="Rectangle 5"/>
          <p:cNvSpPr>
            <a:spLocks noGrp="1" noChangeArrowheads="1"/>
          </p:cNvSpPr>
          <p:nvPr>
            <p:ph type="ftr" sz="quarter" idx="3"/>
          </p:nvPr>
        </p:nvSpPr>
        <p:spPr bwMode="auto">
          <a:xfrm>
            <a:off x="11247438" y="14995525"/>
            <a:ext cx="10423525"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defTabSz="2051050">
              <a:lnSpc>
                <a:spcPct val="100000"/>
              </a:lnSpc>
              <a:defRPr sz="3000">
                <a:latin typeface="+mn-lt"/>
              </a:defRPr>
            </a:lvl1pPr>
          </a:lstStyle>
          <a:p>
            <a:endParaRPr lang="en-US"/>
          </a:p>
        </p:txBody>
      </p:sp>
      <p:sp>
        <p:nvSpPr>
          <p:cNvPr id="4102" name="Rectangle 6"/>
          <p:cNvSpPr>
            <a:spLocks noGrp="1" noChangeArrowheads="1"/>
          </p:cNvSpPr>
          <p:nvPr>
            <p:ph type="sldNum" sz="quarter" idx="4"/>
          </p:nvPr>
        </p:nvSpPr>
        <p:spPr bwMode="auto">
          <a:xfrm>
            <a:off x="23591838" y="14995525"/>
            <a:ext cx="68580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algn="r" defTabSz="2051050">
              <a:lnSpc>
                <a:spcPct val="100000"/>
              </a:lnSpc>
              <a:defRPr sz="3000">
                <a:latin typeface="+mn-lt"/>
              </a:defRPr>
            </a:lvl1pPr>
          </a:lstStyle>
          <a:p>
            <a:fld id="{48E836BF-312D-464D-81DD-06B4DB76B2E0}" type="slidenum">
              <a:rPr lang="en-US"/>
              <a:pPr/>
              <a:t>‹#›</a:t>
            </a:fld>
            <a:endParaRPr lang="en-US"/>
          </a:p>
        </p:txBody>
      </p:sp>
      <p:sp>
        <p:nvSpPr>
          <p:cNvPr id="4103" name="Text Box 7"/>
          <p:cNvSpPr txBox="1">
            <a:spLocks noChangeArrowheads="1"/>
          </p:cNvSpPr>
          <p:nvPr userDrawn="1"/>
        </p:nvSpPr>
        <p:spPr bwMode="auto">
          <a:xfrm>
            <a:off x="29354463" y="16125825"/>
            <a:ext cx="29543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2978150">
              <a:defRPr>
                <a:solidFill>
                  <a:schemeClr val="tx1"/>
                </a:solidFill>
                <a:latin typeface="Arial" charset="0"/>
              </a:defRPr>
            </a:lvl1pPr>
            <a:lvl2pPr algn="l" defTabSz="2978150">
              <a:defRPr>
                <a:solidFill>
                  <a:schemeClr val="tx1"/>
                </a:solidFill>
                <a:latin typeface="Arial" charset="0"/>
              </a:defRPr>
            </a:lvl2pPr>
            <a:lvl3pPr algn="l" defTabSz="2978150">
              <a:defRPr>
                <a:solidFill>
                  <a:schemeClr val="tx1"/>
                </a:solidFill>
                <a:latin typeface="Arial" charset="0"/>
              </a:defRPr>
            </a:lvl3pPr>
            <a:lvl4pPr algn="l" defTabSz="2978150">
              <a:defRPr>
                <a:solidFill>
                  <a:schemeClr val="tx1"/>
                </a:solidFill>
                <a:latin typeface="Arial" charset="0"/>
              </a:defRPr>
            </a:lvl4pPr>
            <a:lvl5pPr algn="l"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pPr eaLnBrk="1" hangingPunct="1">
              <a:lnSpc>
                <a:spcPct val="100000"/>
              </a:lnSpc>
            </a:pPr>
            <a:r>
              <a:rPr lang="en-US" sz="1000">
                <a:solidFill>
                  <a:srgbClr val="3333FF"/>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2051050" rtl="0" eaLnBrk="0" fontAlgn="base" hangingPunct="0">
        <a:spcBef>
          <a:spcPct val="0"/>
        </a:spcBef>
        <a:spcAft>
          <a:spcPct val="0"/>
        </a:spcAft>
        <a:defRPr sz="9900">
          <a:solidFill>
            <a:schemeClr val="tx2"/>
          </a:solidFill>
          <a:latin typeface="+mj-lt"/>
          <a:ea typeface="+mj-ea"/>
          <a:cs typeface="+mj-cs"/>
        </a:defRPr>
      </a:lvl1pPr>
      <a:lvl2pPr algn="ctr" defTabSz="2051050" rtl="0" eaLnBrk="0" fontAlgn="base" hangingPunct="0">
        <a:spcBef>
          <a:spcPct val="0"/>
        </a:spcBef>
        <a:spcAft>
          <a:spcPct val="0"/>
        </a:spcAft>
        <a:defRPr sz="9900">
          <a:solidFill>
            <a:schemeClr val="tx2"/>
          </a:solidFill>
          <a:latin typeface="Times New Roman" pitchFamily="18" charset="0"/>
        </a:defRPr>
      </a:lvl2pPr>
      <a:lvl3pPr algn="ctr" defTabSz="2051050" rtl="0" eaLnBrk="0" fontAlgn="base" hangingPunct="0">
        <a:spcBef>
          <a:spcPct val="0"/>
        </a:spcBef>
        <a:spcAft>
          <a:spcPct val="0"/>
        </a:spcAft>
        <a:defRPr sz="9900">
          <a:solidFill>
            <a:schemeClr val="tx2"/>
          </a:solidFill>
          <a:latin typeface="Times New Roman" pitchFamily="18" charset="0"/>
        </a:defRPr>
      </a:lvl3pPr>
      <a:lvl4pPr algn="ctr" defTabSz="2051050" rtl="0" eaLnBrk="0" fontAlgn="base" hangingPunct="0">
        <a:spcBef>
          <a:spcPct val="0"/>
        </a:spcBef>
        <a:spcAft>
          <a:spcPct val="0"/>
        </a:spcAft>
        <a:defRPr sz="9900">
          <a:solidFill>
            <a:schemeClr val="tx2"/>
          </a:solidFill>
          <a:latin typeface="Times New Roman" pitchFamily="18" charset="0"/>
        </a:defRPr>
      </a:lvl4pPr>
      <a:lvl5pPr algn="ctr" defTabSz="2051050" rtl="0" eaLnBrk="0" fontAlgn="base" hangingPunct="0">
        <a:spcBef>
          <a:spcPct val="0"/>
        </a:spcBef>
        <a:spcAft>
          <a:spcPct val="0"/>
        </a:spcAft>
        <a:defRPr sz="9900">
          <a:solidFill>
            <a:schemeClr val="tx2"/>
          </a:solidFill>
          <a:latin typeface="Times New Roman" pitchFamily="18" charset="0"/>
        </a:defRPr>
      </a:lvl5pPr>
      <a:lvl6pPr marL="457200" algn="ctr" defTabSz="2051050" rtl="0" eaLnBrk="0" fontAlgn="base" hangingPunct="0">
        <a:spcBef>
          <a:spcPct val="0"/>
        </a:spcBef>
        <a:spcAft>
          <a:spcPct val="0"/>
        </a:spcAft>
        <a:defRPr sz="9900">
          <a:solidFill>
            <a:schemeClr val="tx2"/>
          </a:solidFill>
          <a:latin typeface="Times New Roman" pitchFamily="18" charset="0"/>
        </a:defRPr>
      </a:lvl6pPr>
      <a:lvl7pPr marL="914400" algn="ctr" defTabSz="2051050" rtl="0" eaLnBrk="0" fontAlgn="base" hangingPunct="0">
        <a:spcBef>
          <a:spcPct val="0"/>
        </a:spcBef>
        <a:spcAft>
          <a:spcPct val="0"/>
        </a:spcAft>
        <a:defRPr sz="9900">
          <a:solidFill>
            <a:schemeClr val="tx2"/>
          </a:solidFill>
          <a:latin typeface="Times New Roman" pitchFamily="18" charset="0"/>
        </a:defRPr>
      </a:lvl7pPr>
      <a:lvl8pPr marL="1371600" algn="ctr" defTabSz="2051050" rtl="0" eaLnBrk="0" fontAlgn="base" hangingPunct="0">
        <a:spcBef>
          <a:spcPct val="0"/>
        </a:spcBef>
        <a:spcAft>
          <a:spcPct val="0"/>
        </a:spcAft>
        <a:defRPr sz="9900">
          <a:solidFill>
            <a:schemeClr val="tx2"/>
          </a:solidFill>
          <a:latin typeface="Times New Roman" pitchFamily="18" charset="0"/>
        </a:defRPr>
      </a:lvl8pPr>
      <a:lvl9pPr marL="1828800" algn="ctr" defTabSz="2051050" rtl="0" eaLnBrk="0" fontAlgn="base" hangingPunct="0">
        <a:spcBef>
          <a:spcPct val="0"/>
        </a:spcBef>
        <a:spcAft>
          <a:spcPct val="0"/>
        </a:spcAft>
        <a:defRPr sz="9900">
          <a:solidFill>
            <a:schemeClr val="tx2"/>
          </a:solidFill>
          <a:latin typeface="Times New Roman" pitchFamily="18" charset="0"/>
        </a:defRPr>
      </a:lvl9pPr>
    </p:titleStyle>
    <p:bodyStyle>
      <a:lvl1pPr marL="766763" indent="-766763" algn="l" defTabSz="2051050" rtl="0" eaLnBrk="0" fontAlgn="base" hangingPunct="0">
        <a:spcBef>
          <a:spcPct val="20000"/>
        </a:spcBef>
        <a:spcAft>
          <a:spcPct val="0"/>
        </a:spcAft>
        <a:buChar char="•"/>
        <a:defRPr sz="7100">
          <a:solidFill>
            <a:schemeClr val="tx1"/>
          </a:solidFill>
          <a:latin typeface="+mn-lt"/>
          <a:ea typeface="+mn-ea"/>
          <a:cs typeface="+mn-cs"/>
        </a:defRPr>
      </a:lvl1pPr>
      <a:lvl2pPr marL="1663700" indent="-639763" algn="l" defTabSz="2051050" rtl="0" eaLnBrk="0" fontAlgn="base" hangingPunct="0">
        <a:spcBef>
          <a:spcPct val="20000"/>
        </a:spcBef>
        <a:spcAft>
          <a:spcPct val="0"/>
        </a:spcAft>
        <a:buChar char="–"/>
        <a:defRPr sz="6300">
          <a:solidFill>
            <a:schemeClr val="tx1"/>
          </a:solidFill>
          <a:latin typeface="+mn-lt"/>
        </a:defRPr>
      </a:lvl2pPr>
      <a:lvl3pPr marL="2560638" indent="-509588" algn="l" defTabSz="2051050" rtl="0" eaLnBrk="0" fontAlgn="base" hangingPunct="0">
        <a:spcBef>
          <a:spcPct val="20000"/>
        </a:spcBef>
        <a:spcAft>
          <a:spcPct val="0"/>
        </a:spcAft>
        <a:buChar char="•"/>
        <a:defRPr sz="5500">
          <a:solidFill>
            <a:schemeClr val="tx1"/>
          </a:solidFill>
          <a:latin typeface="+mn-lt"/>
        </a:defRPr>
      </a:lvl3pPr>
      <a:lvl4pPr marL="3587750" indent="-514350" algn="l" defTabSz="2051050" rtl="0" eaLnBrk="0" fontAlgn="base" hangingPunct="0">
        <a:spcBef>
          <a:spcPct val="20000"/>
        </a:spcBef>
        <a:spcAft>
          <a:spcPct val="0"/>
        </a:spcAft>
        <a:buChar char="–"/>
        <a:defRPr sz="4400">
          <a:solidFill>
            <a:schemeClr val="tx1"/>
          </a:solidFill>
          <a:latin typeface="+mn-lt"/>
        </a:defRPr>
      </a:lvl4pPr>
      <a:lvl5pPr marL="4611688" indent="-509588" algn="l" defTabSz="2051050" rtl="0" eaLnBrk="0" fontAlgn="base" hangingPunct="0">
        <a:spcBef>
          <a:spcPct val="20000"/>
        </a:spcBef>
        <a:spcAft>
          <a:spcPct val="0"/>
        </a:spcAft>
        <a:buChar char="»"/>
        <a:defRPr sz="4400">
          <a:solidFill>
            <a:schemeClr val="tx1"/>
          </a:solidFill>
          <a:latin typeface="+mn-lt"/>
        </a:defRPr>
      </a:lvl5pPr>
      <a:lvl6pPr marL="5068888" indent="-509588" algn="l" defTabSz="2051050" rtl="0" eaLnBrk="0" fontAlgn="base" hangingPunct="0">
        <a:spcBef>
          <a:spcPct val="20000"/>
        </a:spcBef>
        <a:spcAft>
          <a:spcPct val="0"/>
        </a:spcAft>
        <a:buChar char="»"/>
        <a:defRPr sz="4400">
          <a:solidFill>
            <a:schemeClr val="tx1"/>
          </a:solidFill>
          <a:latin typeface="+mn-lt"/>
        </a:defRPr>
      </a:lvl6pPr>
      <a:lvl7pPr marL="5526088" indent="-509588" algn="l" defTabSz="2051050" rtl="0" eaLnBrk="0" fontAlgn="base" hangingPunct="0">
        <a:spcBef>
          <a:spcPct val="20000"/>
        </a:spcBef>
        <a:spcAft>
          <a:spcPct val="0"/>
        </a:spcAft>
        <a:buChar char="»"/>
        <a:defRPr sz="4400">
          <a:solidFill>
            <a:schemeClr val="tx1"/>
          </a:solidFill>
          <a:latin typeface="+mn-lt"/>
        </a:defRPr>
      </a:lvl7pPr>
      <a:lvl8pPr marL="5983288" indent="-509588" algn="l" defTabSz="2051050" rtl="0" eaLnBrk="0" fontAlgn="base" hangingPunct="0">
        <a:spcBef>
          <a:spcPct val="20000"/>
        </a:spcBef>
        <a:spcAft>
          <a:spcPct val="0"/>
        </a:spcAft>
        <a:buChar char="»"/>
        <a:defRPr sz="4400">
          <a:solidFill>
            <a:schemeClr val="tx1"/>
          </a:solidFill>
          <a:latin typeface="+mn-lt"/>
        </a:defRPr>
      </a:lvl8pPr>
      <a:lvl9pPr marL="6440488" indent="-509588" algn="l" defTabSz="2051050" rtl="0" eaLnBrk="0" fontAlgn="base" hangingPunct="0">
        <a:spcBef>
          <a:spcPct val="20000"/>
        </a:spcBef>
        <a:spcAft>
          <a:spcPct val="0"/>
        </a:spcAft>
        <a:buChar char="»"/>
        <a:defRPr sz="4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089" name="Text Box 41"/>
          <p:cNvSpPr txBox="1">
            <a:spLocks noChangeArrowheads="1"/>
          </p:cNvSpPr>
          <p:nvPr/>
        </p:nvSpPr>
        <p:spPr bwMode="auto">
          <a:xfrm>
            <a:off x="14524038" y="2752725"/>
            <a:ext cx="20637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algn="l" defTabSz="2154238">
              <a:defRPr>
                <a:solidFill>
                  <a:schemeClr val="tx1"/>
                </a:solidFill>
                <a:latin typeface="Arial" charset="0"/>
              </a:defRPr>
            </a:lvl1pPr>
            <a:lvl2pPr marL="1076325" algn="l" defTabSz="2154238">
              <a:defRPr>
                <a:solidFill>
                  <a:schemeClr val="tx1"/>
                </a:solidFill>
                <a:latin typeface="Arial" charset="0"/>
              </a:defRPr>
            </a:lvl2pPr>
            <a:lvl3pPr marL="2154238" algn="l" defTabSz="2154238">
              <a:defRPr>
                <a:solidFill>
                  <a:schemeClr val="tx1"/>
                </a:solidFill>
                <a:latin typeface="Arial" charset="0"/>
              </a:defRPr>
            </a:lvl3pPr>
            <a:lvl4pPr marL="3230563" algn="l" defTabSz="2154238">
              <a:defRPr>
                <a:solidFill>
                  <a:schemeClr val="tx1"/>
                </a:solidFill>
                <a:latin typeface="Arial" charset="0"/>
              </a:defRPr>
            </a:lvl4pPr>
            <a:lvl5pPr marL="4308475" algn="l" defTabSz="2154238">
              <a:defRPr>
                <a:solidFill>
                  <a:schemeClr val="tx1"/>
                </a:solidFill>
                <a:latin typeface="Arial" charset="0"/>
              </a:defRPr>
            </a:lvl5pPr>
            <a:lvl6pPr marL="4765675" defTabSz="2154238" fontAlgn="base">
              <a:spcBef>
                <a:spcPct val="0"/>
              </a:spcBef>
              <a:spcAft>
                <a:spcPct val="0"/>
              </a:spcAft>
              <a:defRPr>
                <a:solidFill>
                  <a:schemeClr val="tx1"/>
                </a:solidFill>
                <a:latin typeface="Arial" charset="0"/>
              </a:defRPr>
            </a:lvl6pPr>
            <a:lvl7pPr marL="5222875" defTabSz="2154238" fontAlgn="base">
              <a:spcBef>
                <a:spcPct val="0"/>
              </a:spcBef>
              <a:spcAft>
                <a:spcPct val="0"/>
              </a:spcAft>
              <a:defRPr>
                <a:solidFill>
                  <a:schemeClr val="tx1"/>
                </a:solidFill>
                <a:latin typeface="Arial" charset="0"/>
              </a:defRPr>
            </a:lvl7pPr>
            <a:lvl8pPr marL="5680075" defTabSz="2154238" fontAlgn="base">
              <a:spcBef>
                <a:spcPct val="0"/>
              </a:spcBef>
              <a:spcAft>
                <a:spcPct val="0"/>
              </a:spcAft>
              <a:defRPr>
                <a:solidFill>
                  <a:schemeClr val="tx1"/>
                </a:solidFill>
                <a:latin typeface="Arial" charset="0"/>
              </a:defRPr>
            </a:lvl8pPr>
            <a:lvl9pPr marL="6137275" defTabSz="2154238" fontAlgn="base">
              <a:spcBef>
                <a:spcPct val="0"/>
              </a:spcBef>
              <a:spcAft>
                <a:spcPct val="0"/>
              </a:spcAft>
              <a:defRPr>
                <a:solidFill>
                  <a:schemeClr val="tx1"/>
                </a:solidFill>
                <a:latin typeface="Arial" charset="0"/>
              </a:defRPr>
            </a:lvl9pPr>
          </a:lstStyle>
          <a:p>
            <a:pPr>
              <a:lnSpc>
                <a:spcPct val="100000"/>
              </a:lnSpc>
            </a:pPr>
            <a:endParaRPr lang="en-US" sz="5700">
              <a:latin typeface="Times New Roman" pitchFamily="18" charset="0"/>
            </a:endParaRPr>
          </a:p>
        </p:txBody>
      </p:sp>
      <p:sp>
        <p:nvSpPr>
          <p:cNvPr id="2090" name="Text Box 42"/>
          <p:cNvSpPr txBox="1">
            <a:spLocks noChangeArrowheads="1"/>
          </p:cNvSpPr>
          <p:nvPr/>
        </p:nvSpPr>
        <p:spPr bwMode="auto">
          <a:xfrm>
            <a:off x="9372600" y="5064125"/>
            <a:ext cx="9267825" cy="57721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charset="0"/>
              </a:defRPr>
            </a:lvl1pPr>
            <a:lvl2pPr marL="2800350" indent="-58738" algn="l">
              <a:defRPr>
                <a:solidFill>
                  <a:schemeClr val="tx1"/>
                </a:solidFill>
                <a:latin typeface="Arial" charset="0"/>
              </a:defRPr>
            </a:lvl2pPr>
            <a:lvl3pPr marL="3317875" algn="l">
              <a:defRPr>
                <a:solidFill>
                  <a:schemeClr val="tx1"/>
                </a:solidFill>
                <a:latin typeface="Arial" charset="0"/>
              </a:defRPr>
            </a:lvl3pPr>
            <a:lvl4pPr marL="3432175" algn="l">
              <a:defRPr>
                <a:solidFill>
                  <a:schemeClr val="tx1"/>
                </a:solidFill>
                <a:latin typeface="Arial" charset="0"/>
              </a:defRPr>
            </a:lvl4pPr>
            <a:lvl5pPr marL="3546475" algn="l">
              <a:defRPr>
                <a:solidFill>
                  <a:schemeClr val="tx1"/>
                </a:solidFill>
                <a:latin typeface="Arial" charset="0"/>
              </a:defRPr>
            </a:lvl5pPr>
            <a:lvl6pPr marL="4003675" fontAlgn="base">
              <a:spcBef>
                <a:spcPct val="0"/>
              </a:spcBef>
              <a:spcAft>
                <a:spcPct val="0"/>
              </a:spcAft>
              <a:defRPr>
                <a:solidFill>
                  <a:schemeClr val="tx1"/>
                </a:solidFill>
                <a:latin typeface="Arial" charset="0"/>
              </a:defRPr>
            </a:lvl6pPr>
            <a:lvl7pPr marL="4460875" fontAlgn="base">
              <a:spcBef>
                <a:spcPct val="0"/>
              </a:spcBef>
              <a:spcAft>
                <a:spcPct val="0"/>
              </a:spcAft>
              <a:defRPr>
                <a:solidFill>
                  <a:schemeClr val="tx1"/>
                </a:solidFill>
                <a:latin typeface="Arial" charset="0"/>
              </a:defRPr>
            </a:lvl7pPr>
            <a:lvl8pPr marL="4918075" fontAlgn="base">
              <a:spcBef>
                <a:spcPct val="0"/>
              </a:spcBef>
              <a:spcAft>
                <a:spcPct val="0"/>
              </a:spcAft>
              <a:defRPr>
                <a:solidFill>
                  <a:schemeClr val="tx1"/>
                </a:solidFill>
                <a:latin typeface="Arial" charset="0"/>
              </a:defRPr>
            </a:lvl8pPr>
            <a:lvl9pPr marL="5375275" fontAlgn="base">
              <a:spcBef>
                <a:spcPct val="0"/>
              </a:spcBef>
              <a:spcAft>
                <a:spcPct val="0"/>
              </a:spcAft>
              <a:defRPr>
                <a:solidFill>
                  <a:schemeClr val="tx1"/>
                </a:solidFill>
                <a:latin typeface="Arial" charset="0"/>
              </a:defRPr>
            </a:lvl9pPr>
          </a:lstStyle>
          <a:p>
            <a:pPr>
              <a:lnSpc>
                <a:spcPct val="100000"/>
              </a:lnSpc>
            </a:pPr>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sz="1600">
              <a:solidFill>
                <a:srgbClr val="FF0000"/>
              </a:solidFill>
              <a:latin typeface="Times New Roman" pitchFamily="18" charset="0"/>
            </a:endParaRPr>
          </a:p>
          <a:p>
            <a:pPr>
              <a:lnSpc>
                <a:spcPct val="100000"/>
              </a:lnSpc>
            </a:pPr>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sz="1600">
              <a:solidFill>
                <a:srgbClr val="FF0000"/>
              </a:solidFill>
              <a:latin typeface="Times New Roman" pitchFamily="18" charset="0"/>
            </a:endParaRPr>
          </a:p>
        </p:txBody>
      </p:sp>
      <p:sp>
        <p:nvSpPr>
          <p:cNvPr id="2091" name="Rectangle 43"/>
          <p:cNvSpPr>
            <a:spLocks noChangeArrowheads="1"/>
          </p:cNvSpPr>
          <p:nvPr/>
        </p:nvSpPr>
        <p:spPr bwMode="auto">
          <a:xfrm>
            <a:off x="9396413" y="11669713"/>
            <a:ext cx="4243387" cy="3233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92" name="Rectangle 44"/>
          <p:cNvSpPr>
            <a:spLocks noChangeArrowheads="1"/>
          </p:cNvSpPr>
          <p:nvPr/>
        </p:nvSpPr>
        <p:spPr bwMode="auto">
          <a:xfrm>
            <a:off x="14347825" y="11674475"/>
            <a:ext cx="4314825" cy="2667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93" name="Text Box 45"/>
          <p:cNvSpPr txBox="1">
            <a:spLocks noChangeArrowheads="1"/>
          </p:cNvSpPr>
          <p:nvPr/>
        </p:nvSpPr>
        <p:spPr bwMode="auto">
          <a:xfrm>
            <a:off x="455613" y="5567363"/>
            <a:ext cx="8154987" cy="45529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lnSpc>
                <a:spcPct val="95000"/>
              </a:lnSpc>
            </a:pPr>
            <a:r>
              <a:rPr lang="en-US" sz="1400" b="1" i="1"/>
              <a:t>General guidelines</a:t>
            </a:r>
          </a:p>
          <a:p>
            <a:pPr eaLnBrk="1" hangingPunct="1">
              <a:lnSpc>
                <a:spcPct val="95000"/>
              </a:lnSpc>
            </a:pPr>
            <a:endParaRPr lang="en-US" sz="1400" b="1"/>
          </a:p>
          <a:p>
            <a:pPr eaLnBrk="1" hangingPunct="1">
              <a:lnSpc>
                <a:spcPct val="95000"/>
              </a:lnSpc>
            </a:pPr>
            <a:r>
              <a:rPr lang="en-US" sz="1400"/>
              <a:t>These templates are fully editable.  They are created at various percentages of the final printed size.  We will use this page size (</a:t>
            </a:r>
            <a:r>
              <a:rPr lang="en-US" sz="1400" u="sng"/>
              <a:t>100%</a:t>
            </a:r>
            <a:r>
              <a:rPr lang="en-US" sz="1400"/>
              <a:t>) for a 18x36 inch poster, </a:t>
            </a:r>
            <a:r>
              <a:rPr lang="en-US" sz="1400" u="sng"/>
              <a:t>150%</a:t>
            </a:r>
            <a:r>
              <a:rPr lang="en-US" sz="1400"/>
              <a:t> of this page size for a 27x54 inch poster, and </a:t>
            </a:r>
            <a:r>
              <a:rPr lang="en-US" sz="1400" u="sng"/>
              <a:t>200%</a:t>
            </a:r>
            <a:r>
              <a:rPr lang="en-US" sz="1400"/>
              <a:t> of this page size for a 36x72 inch poster.  Viewing the poster on the screen at the above (</a:t>
            </a:r>
            <a:r>
              <a:rPr lang="en-US" sz="1400" u="sng"/>
              <a:t>underlined</a:t>
            </a:r>
            <a:r>
              <a:rPr lang="en-US" sz="1400"/>
              <a:t>) magnifications (“view” menu…then “zoom”) will give you a feeling for the final appearance even though you will only be able to see a fraction of the entire poster.  </a:t>
            </a:r>
          </a:p>
          <a:p>
            <a:pPr eaLnBrk="1" hangingPunct="1">
              <a:lnSpc>
                <a:spcPct val="95000"/>
              </a:lnSpc>
            </a:pPr>
            <a:endParaRPr lang="en-US" sz="1400"/>
          </a:p>
          <a:p>
            <a:pPr eaLnBrk="1" hangingPunct="1">
              <a:lnSpc>
                <a:spcPct val="95000"/>
              </a:lnSpc>
            </a:pPr>
            <a:r>
              <a:rPr lang="en-US" sz="1400"/>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sz="1400">
                <a:solidFill>
                  <a:srgbClr val="FF0000"/>
                </a:solidFill>
              </a:rPr>
              <a:t>xx</a:t>
            </a:r>
            <a:r>
              <a:rPr lang="en-US" sz="1400"/>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lnSpc>
                <a:spcPct val="95000"/>
              </a:lnSpc>
            </a:pPr>
            <a:endParaRPr lang="en-US" sz="1400"/>
          </a:p>
          <a:p>
            <a:pPr eaLnBrk="1" hangingPunct="1">
              <a:lnSpc>
                <a:spcPct val="95000"/>
              </a:lnSpc>
            </a:pPr>
            <a:r>
              <a:rPr lang="en-US" sz="1400"/>
              <a:t>Text sizes should be no smaller than ¼” or 24 point at the final magnification.  That is, if you are using a template which will be enlarged at 100%, use a minimum of 24 point type.  If it will be enlarged at 200%, use a minimum of 12 point type.</a:t>
            </a:r>
          </a:p>
          <a:p>
            <a:pPr>
              <a:lnSpc>
                <a:spcPct val="95000"/>
              </a:lnSpc>
            </a:pPr>
            <a:endParaRPr lang="en-US" sz="1400">
              <a:latin typeface="Times New Roman" pitchFamily="18" charset="0"/>
            </a:endParaRPr>
          </a:p>
        </p:txBody>
      </p:sp>
      <p:sp>
        <p:nvSpPr>
          <p:cNvPr id="2094" name="Text Box 46"/>
          <p:cNvSpPr txBox="1">
            <a:spLocks noChangeArrowheads="1"/>
          </p:cNvSpPr>
          <p:nvPr/>
        </p:nvSpPr>
        <p:spPr bwMode="auto">
          <a:xfrm>
            <a:off x="454025" y="401638"/>
            <a:ext cx="6521450" cy="588962"/>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ABSTRACT</a:t>
            </a:r>
          </a:p>
        </p:txBody>
      </p:sp>
      <p:sp>
        <p:nvSpPr>
          <p:cNvPr id="2095" name="Text Box 47"/>
          <p:cNvSpPr txBox="1">
            <a:spLocks noChangeArrowheads="1"/>
          </p:cNvSpPr>
          <p:nvPr/>
        </p:nvSpPr>
        <p:spPr bwMode="auto">
          <a:xfrm>
            <a:off x="454025" y="4664075"/>
            <a:ext cx="815657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INTRODUCTION</a:t>
            </a:r>
          </a:p>
        </p:txBody>
      </p:sp>
      <p:sp>
        <p:nvSpPr>
          <p:cNvPr id="2096" name="Text Box 48"/>
          <p:cNvSpPr txBox="1">
            <a:spLocks noChangeArrowheads="1"/>
          </p:cNvSpPr>
          <p:nvPr/>
        </p:nvSpPr>
        <p:spPr bwMode="auto">
          <a:xfrm>
            <a:off x="24685625" y="8739188"/>
            <a:ext cx="7807325" cy="588962"/>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CONCLUSIONS</a:t>
            </a:r>
          </a:p>
        </p:txBody>
      </p:sp>
      <p:sp>
        <p:nvSpPr>
          <p:cNvPr id="2097" name="Text Box 49"/>
          <p:cNvSpPr txBox="1">
            <a:spLocks noChangeArrowheads="1"/>
          </p:cNvSpPr>
          <p:nvPr/>
        </p:nvSpPr>
        <p:spPr bwMode="auto">
          <a:xfrm>
            <a:off x="24664988" y="13115925"/>
            <a:ext cx="7804150"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REFERENCES</a:t>
            </a:r>
          </a:p>
        </p:txBody>
      </p:sp>
      <p:sp>
        <p:nvSpPr>
          <p:cNvPr id="2098" name="Rectangle 50"/>
          <p:cNvSpPr>
            <a:spLocks noChangeArrowheads="1"/>
          </p:cNvSpPr>
          <p:nvPr/>
        </p:nvSpPr>
        <p:spPr bwMode="auto">
          <a:xfrm>
            <a:off x="7696200" y="381000"/>
            <a:ext cx="24765000" cy="3292475"/>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endParaRPr lang="en-US">
              <a:effectLst>
                <a:outerShdw blurRad="38100" dist="38100" dir="2700000" algn="tl">
                  <a:srgbClr val="FFFFFF"/>
                </a:outerShdw>
              </a:effectLst>
              <a:latin typeface="Times New Roman" pitchFamily="18" charset="0"/>
            </a:endParaRPr>
          </a:p>
        </p:txBody>
      </p:sp>
      <p:sp>
        <p:nvSpPr>
          <p:cNvPr id="2099" name="Rectangle 51"/>
          <p:cNvSpPr>
            <a:spLocks noChangeArrowheads="1"/>
          </p:cNvSpPr>
          <p:nvPr/>
        </p:nvSpPr>
        <p:spPr bwMode="auto">
          <a:xfrm>
            <a:off x="7543800" y="492125"/>
            <a:ext cx="25126950" cy="15176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5200" b="1">
                <a:solidFill>
                  <a:srgbClr val="FFBF0B"/>
                </a:solidFill>
              </a:rPr>
              <a:t>TITLE XXXXXXXXXXXXXXXXXXXXXXXXXXXXXXXXXXXXXXXXXXXXXXXXXXX</a:t>
            </a:r>
          </a:p>
          <a:p>
            <a:r>
              <a:rPr lang="en-US" sz="5200" b="1">
                <a:solidFill>
                  <a:srgbClr val="FFBF0B"/>
                </a:solidFill>
              </a:rPr>
              <a:t>XXXXXXXXXXXXXXXXXXXXXXXXXXXXXXXXXXXXXXX</a:t>
            </a:r>
          </a:p>
        </p:txBody>
      </p:sp>
      <p:sp>
        <p:nvSpPr>
          <p:cNvPr id="2100" name="Rectangle 52"/>
          <p:cNvSpPr>
            <a:spLocks noChangeArrowheads="1"/>
          </p:cNvSpPr>
          <p:nvPr/>
        </p:nvSpPr>
        <p:spPr bwMode="auto">
          <a:xfrm>
            <a:off x="10287000" y="2063750"/>
            <a:ext cx="20402550" cy="7096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4500">
                <a:solidFill>
                  <a:schemeClr val="bg1"/>
                </a:solidFill>
              </a:rPr>
              <a:t>Authors xxxxxxxxxxxxxxxxxxxxxxxxxxxxxxxxxxxxxxxxxxxxxxxxxxxxxxxxxxxxxx</a:t>
            </a:r>
          </a:p>
        </p:txBody>
      </p:sp>
      <p:sp>
        <p:nvSpPr>
          <p:cNvPr id="2101" name="Rectangle 53"/>
          <p:cNvSpPr>
            <a:spLocks noChangeArrowheads="1"/>
          </p:cNvSpPr>
          <p:nvPr/>
        </p:nvSpPr>
        <p:spPr bwMode="auto">
          <a:xfrm>
            <a:off x="10134600" y="2784475"/>
            <a:ext cx="21210588" cy="5302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3200">
                <a:solidFill>
                  <a:schemeClr val="bg1"/>
                </a:solidFill>
              </a:rPr>
              <a:t>Affiliations xxxxxxxxxxxxxxxxxxxxxxxxxxxxxxxxxxxxxxxxxxxxxxxxxxxxxxxxxxxxxxxxxxxxxxxxxxxxxxxx</a:t>
            </a:r>
          </a:p>
        </p:txBody>
      </p:sp>
      <p:sp>
        <p:nvSpPr>
          <p:cNvPr id="2102" name="Oval 54"/>
          <p:cNvSpPr>
            <a:spLocks noChangeArrowheads="1"/>
          </p:cNvSpPr>
          <p:nvPr/>
        </p:nvSpPr>
        <p:spPr bwMode="auto">
          <a:xfrm>
            <a:off x="7943850" y="1692275"/>
            <a:ext cx="1566863" cy="1516063"/>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3" name="Text Box 55"/>
          <p:cNvSpPr txBox="1">
            <a:spLocks noChangeArrowheads="1"/>
          </p:cNvSpPr>
          <p:nvPr/>
        </p:nvSpPr>
        <p:spPr bwMode="auto">
          <a:xfrm>
            <a:off x="8212138" y="1933575"/>
            <a:ext cx="104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pPr>
            <a:r>
              <a:rPr lang="en-US" sz="3200">
                <a:solidFill>
                  <a:schemeClr val="bg1"/>
                </a:solidFill>
                <a:latin typeface="Times New Roman" pitchFamily="18" charset="0"/>
              </a:rPr>
              <a:t>Logo</a:t>
            </a:r>
          </a:p>
          <a:p>
            <a:pPr>
              <a:lnSpc>
                <a:spcPct val="100000"/>
              </a:lnSpc>
            </a:pPr>
            <a:r>
              <a:rPr lang="en-US" sz="3200">
                <a:solidFill>
                  <a:schemeClr val="bg1"/>
                </a:solidFill>
                <a:latin typeface="Times New Roman" pitchFamily="18" charset="0"/>
              </a:rPr>
              <a:t>Here</a:t>
            </a:r>
          </a:p>
        </p:txBody>
      </p:sp>
      <p:sp>
        <p:nvSpPr>
          <p:cNvPr id="2104" name="Text Box 56"/>
          <p:cNvSpPr txBox="1">
            <a:spLocks noChangeArrowheads="1"/>
          </p:cNvSpPr>
          <p:nvPr/>
        </p:nvSpPr>
        <p:spPr bwMode="auto">
          <a:xfrm>
            <a:off x="447675" y="1295400"/>
            <a:ext cx="6511925" cy="25939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105" name="Text Box 57"/>
          <p:cNvSpPr txBox="1">
            <a:spLocks noChangeArrowheads="1"/>
          </p:cNvSpPr>
          <p:nvPr/>
        </p:nvSpPr>
        <p:spPr bwMode="auto">
          <a:xfrm>
            <a:off x="455613" y="11542713"/>
            <a:ext cx="8154987" cy="45529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lnSpc>
                <a:spcPct val="95000"/>
              </a:lnSpc>
            </a:pPr>
            <a:r>
              <a:rPr lang="en-US" sz="1400" b="1" i="1"/>
              <a:t>Importing data from other programs:   </a:t>
            </a:r>
          </a:p>
          <a:p>
            <a:pPr eaLnBrk="1" hangingPunct="1">
              <a:lnSpc>
                <a:spcPct val="95000"/>
              </a:lnSpc>
            </a:pPr>
            <a:endParaRPr lang="en-US" sz="1400" b="1" i="1"/>
          </a:p>
          <a:p>
            <a:pPr eaLnBrk="1" hangingPunct="1">
              <a:lnSpc>
                <a:spcPct val="95000"/>
              </a:lnSpc>
            </a:pPr>
            <a:r>
              <a:rPr lang="en-US" sz="1400" b="1"/>
              <a:t>Excel</a:t>
            </a:r>
            <a:r>
              <a:rPr lang="en-US" sz="1400"/>
              <a:t>- select the chart, then “edit…copy”, and then “edit…paste” into your poster. The chart can be resized as needed.  The chart can be “ungrouped” for editing once it is in PowerPoint.</a:t>
            </a:r>
          </a:p>
          <a:p>
            <a:pPr eaLnBrk="1" hangingPunct="1">
              <a:lnSpc>
                <a:spcPct val="95000"/>
              </a:lnSpc>
            </a:pPr>
            <a:endParaRPr lang="en-US" sz="1400"/>
          </a:p>
          <a:p>
            <a:pPr eaLnBrk="1" hangingPunct="1">
              <a:lnSpc>
                <a:spcPct val="95000"/>
              </a:lnSpc>
            </a:pPr>
            <a:r>
              <a:rPr lang="en-US" sz="1400" b="1"/>
              <a:t>Word or existing PowerPoint slide file</a:t>
            </a:r>
            <a:r>
              <a:rPr lang="en-US" sz="1400"/>
              <a:t>- select the text to be brought into poster, choose “edit…copy”, then “edit…paste” the text into a new or existing text box on your poster. Then you may edit your text at will.</a:t>
            </a:r>
          </a:p>
          <a:p>
            <a:pPr eaLnBrk="1" hangingPunct="1">
              <a:lnSpc>
                <a:spcPct val="95000"/>
              </a:lnSpc>
            </a:pPr>
            <a:endParaRPr lang="en-US" sz="1400"/>
          </a:p>
          <a:p>
            <a:pPr eaLnBrk="1" hangingPunct="1">
              <a:lnSpc>
                <a:spcPct val="95000"/>
              </a:lnSpc>
            </a:pPr>
            <a:r>
              <a:rPr lang="en-US" sz="1400" b="1" i="1"/>
              <a:t>Pictures and fonts:</a:t>
            </a:r>
          </a:p>
          <a:p>
            <a:pPr eaLnBrk="1" hangingPunct="1">
              <a:lnSpc>
                <a:spcPct val="95000"/>
              </a:lnSpc>
            </a:pPr>
            <a:endParaRPr lang="en-US" sz="1400"/>
          </a:p>
          <a:p>
            <a:pPr eaLnBrk="1" hangingPunct="1">
              <a:lnSpc>
                <a:spcPct val="95000"/>
              </a:lnSpc>
            </a:pPr>
            <a:r>
              <a:rPr lang="en-US" sz="1400" b="1"/>
              <a:t>Scans-</a:t>
            </a:r>
            <a:r>
              <a:rPr lang="en-US" sz="1400"/>
              <a:t>Images need to be greater than 85 dpi in their </a:t>
            </a:r>
            <a:r>
              <a:rPr lang="en-US" sz="1400" u="sng"/>
              <a:t>final printed size</a:t>
            </a:r>
            <a:r>
              <a:rPr lang="en-US" sz="1400"/>
              <a:t>, in order to avoid visible pixelation.  (See the scanning table in our website “poster creation” page).</a:t>
            </a:r>
          </a:p>
          <a:p>
            <a:pPr eaLnBrk="1" hangingPunct="1">
              <a:lnSpc>
                <a:spcPct val="95000"/>
              </a:lnSpc>
            </a:pPr>
            <a:endParaRPr lang="en-US" sz="1400"/>
          </a:p>
          <a:p>
            <a:pPr eaLnBrk="1" hangingPunct="1">
              <a:lnSpc>
                <a:spcPct val="95000"/>
              </a:lnSpc>
            </a:pPr>
            <a:r>
              <a:rPr lang="en-US" sz="1400" b="1"/>
              <a:t>Picture files-</a:t>
            </a:r>
            <a:r>
              <a:rPr lang="en-US" sz="1400"/>
              <a:t>Select “Insert…picture…from file” from your PowerPoint menu.  This will paste the picture file into your poster.  Resize as needed.  Use only “JPEG” or “Tiff” files for your poster inserts. </a:t>
            </a:r>
          </a:p>
          <a:p>
            <a:pPr eaLnBrk="1" hangingPunct="1">
              <a:lnSpc>
                <a:spcPct val="95000"/>
              </a:lnSpc>
            </a:pPr>
            <a:endParaRPr lang="en-US" sz="1400"/>
          </a:p>
          <a:p>
            <a:pPr eaLnBrk="1" hangingPunct="1">
              <a:lnSpc>
                <a:spcPct val="95000"/>
              </a:lnSpc>
            </a:pPr>
            <a:r>
              <a:rPr lang="en-US" sz="1400" b="1"/>
              <a:t>Fonts</a:t>
            </a:r>
            <a:r>
              <a:rPr lang="en-US" sz="1400"/>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a:p>
            <a:pPr eaLnBrk="1" hangingPunct="1">
              <a:lnSpc>
                <a:spcPct val="95000"/>
              </a:lnSpc>
            </a:pPr>
            <a:endParaRPr lang="en-US" sz="1400"/>
          </a:p>
        </p:txBody>
      </p:sp>
      <p:sp>
        <p:nvSpPr>
          <p:cNvPr id="2106" name="Text Box 58"/>
          <p:cNvSpPr txBox="1">
            <a:spLocks noChangeArrowheads="1"/>
          </p:cNvSpPr>
          <p:nvPr/>
        </p:nvSpPr>
        <p:spPr bwMode="auto">
          <a:xfrm>
            <a:off x="454025" y="10645775"/>
            <a:ext cx="815657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METHODS</a:t>
            </a:r>
          </a:p>
        </p:txBody>
      </p:sp>
      <p:sp>
        <p:nvSpPr>
          <p:cNvPr id="2107" name="Text Box 59"/>
          <p:cNvSpPr txBox="1">
            <a:spLocks noChangeArrowheads="1"/>
          </p:cNvSpPr>
          <p:nvPr/>
        </p:nvSpPr>
        <p:spPr bwMode="auto">
          <a:xfrm>
            <a:off x="9372600" y="4130675"/>
            <a:ext cx="14478000"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RESULTS</a:t>
            </a:r>
          </a:p>
        </p:txBody>
      </p:sp>
      <p:sp>
        <p:nvSpPr>
          <p:cNvPr id="2108" name="Text Box 60"/>
          <p:cNvSpPr txBox="1">
            <a:spLocks noChangeArrowheads="1"/>
          </p:cNvSpPr>
          <p:nvPr/>
        </p:nvSpPr>
        <p:spPr bwMode="auto">
          <a:xfrm>
            <a:off x="24666575" y="13987463"/>
            <a:ext cx="7870825" cy="210343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a:latin typeface="Times New Roman" pitchFamily="18" charset="0"/>
            </a:endParaRPr>
          </a:p>
        </p:txBody>
      </p:sp>
      <p:sp>
        <p:nvSpPr>
          <p:cNvPr id="2109" name="Text Box 61"/>
          <p:cNvSpPr txBox="1">
            <a:spLocks noChangeArrowheads="1"/>
          </p:cNvSpPr>
          <p:nvPr/>
        </p:nvSpPr>
        <p:spPr bwMode="auto">
          <a:xfrm>
            <a:off x="24671338" y="9586913"/>
            <a:ext cx="7827962" cy="298608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a:latin typeface="Times New Roman" pitchFamily="18" charset="0"/>
            </a:endParaRPr>
          </a:p>
        </p:txBody>
      </p:sp>
      <p:sp>
        <p:nvSpPr>
          <p:cNvPr id="2110" name="Text Box 62"/>
          <p:cNvSpPr txBox="1">
            <a:spLocks noChangeArrowheads="1"/>
          </p:cNvSpPr>
          <p:nvPr/>
        </p:nvSpPr>
        <p:spPr bwMode="auto">
          <a:xfrm>
            <a:off x="24657050" y="4130675"/>
            <a:ext cx="7827963"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SUMMARY</a:t>
            </a:r>
          </a:p>
        </p:txBody>
      </p:sp>
      <p:sp>
        <p:nvSpPr>
          <p:cNvPr id="2111" name="Text Box 63"/>
          <p:cNvSpPr txBox="1">
            <a:spLocks noChangeArrowheads="1"/>
          </p:cNvSpPr>
          <p:nvPr/>
        </p:nvSpPr>
        <p:spPr bwMode="auto">
          <a:xfrm>
            <a:off x="24663400" y="5045075"/>
            <a:ext cx="7827963" cy="32067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1600">
              <a:latin typeface="Times New Roman" pitchFamily="18" charset="0"/>
            </a:endParaRPr>
          </a:p>
        </p:txBody>
      </p:sp>
      <p:sp>
        <p:nvSpPr>
          <p:cNvPr id="2112" name="Text Box 64"/>
          <p:cNvSpPr txBox="1">
            <a:spLocks noChangeArrowheads="1"/>
          </p:cNvSpPr>
          <p:nvPr/>
        </p:nvSpPr>
        <p:spPr bwMode="auto">
          <a:xfrm>
            <a:off x="9367838" y="15135225"/>
            <a:ext cx="4243387" cy="8826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Xxxxxxxxxxxxxxxxxxxxxxxxxxxxxxxxxxxxxxxxxxxxxxxxxxxxxxxxxxxxxxxxxxxxxxxxxxxxxxxxxx</a:t>
            </a:r>
          </a:p>
        </p:txBody>
      </p:sp>
      <p:sp>
        <p:nvSpPr>
          <p:cNvPr id="2113" name="Text Box 65"/>
          <p:cNvSpPr txBox="1">
            <a:spLocks noChangeArrowheads="1"/>
          </p:cNvSpPr>
          <p:nvPr/>
        </p:nvSpPr>
        <p:spPr bwMode="auto">
          <a:xfrm>
            <a:off x="14347825" y="14722475"/>
            <a:ext cx="4321175" cy="13716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a:t>
            </a:r>
          </a:p>
        </p:txBody>
      </p:sp>
      <p:sp>
        <p:nvSpPr>
          <p:cNvPr id="2114" name="Rectangle 66"/>
          <p:cNvSpPr>
            <a:spLocks noChangeArrowheads="1"/>
          </p:cNvSpPr>
          <p:nvPr/>
        </p:nvSpPr>
        <p:spPr bwMode="auto">
          <a:xfrm>
            <a:off x="19389725" y="5121275"/>
            <a:ext cx="4513263" cy="22987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15" name="Rectangle 67"/>
          <p:cNvSpPr>
            <a:spLocks noChangeArrowheads="1"/>
          </p:cNvSpPr>
          <p:nvPr/>
        </p:nvSpPr>
        <p:spPr bwMode="auto">
          <a:xfrm>
            <a:off x="19432588" y="8702675"/>
            <a:ext cx="4513262" cy="1752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16" name="Text Box 68"/>
          <p:cNvSpPr txBox="1">
            <a:spLocks noChangeArrowheads="1"/>
          </p:cNvSpPr>
          <p:nvPr/>
        </p:nvSpPr>
        <p:spPr bwMode="auto">
          <a:xfrm>
            <a:off x="19434175" y="7607300"/>
            <a:ext cx="4486275" cy="6381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a:t>
            </a:r>
          </a:p>
        </p:txBody>
      </p:sp>
      <p:sp>
        <p:nvSpPr>
          <p:cNvPr id="2117" name="Text Box 69"/>
          <p:cNvSpPr txBox="1">
            <a:spLocks noChangeArrowheads="1"/>
          </p:cNvSpPr>
          <p:nvPr/>
        </p:nvSpPr>
        <p:spPr bwMode="auto">
          <a:xfrm>
            <a:off x="19411950" y="10655300"/>
            <a:ext cx="4549775" cy="6381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a:t>
            </a:r>
          </a:p>
        </p:txBody>
      </p:sp>
      <p:sp>
        <p:nvSpPr>
          <p:cNvPr id="2118" name="Rectangle 70"/>
          <p:cNvSpPr>
            <a:spLocks noChangeArrowheads="1"/>
          </p:cNvSpPr>
          <p:nvPr/>
        </p:nvSpPr>
        <p:spPr bwMode="auto">
          <a:xfrm>
            <a:off x="19423063" y="11636375"/>
            <a:ext cx="4514850" cy="44386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Tree>
  </p:cSld>
  <p:clrMapOvr>
    <a:masterClrMapping/>
  </p:clrMapOvr>
</p:sld>
</file>

<file path=ppt/theme/theme1.xml><?xml version="1.0" encoding="utf-8"?>
<a:theme xmlns:a="http://schemas.openxmlformats.org/drawingml/2006/main" name="48x96_template">
  <a:themeElements>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8x96_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250825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250825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8x96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8x96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8x96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8x96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8x96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8x96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48x72_template</Template>
  <TotalTime>104</TotalTime>
  <Words>626</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Comic Sans MS</vt:lpstr>
      <vt:lpstr>48x96_template</vt:lpstr>
      <vt:lpstr>PowerPoint Presentation</vt:lpstr>
    </vt:vector>
  </TitlesOfParts>
  <Company>P&amp;D Display Graphics</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Starke</dc:creator>
  <dc:description>For output services or help using this template go to:_x000d_
www.posters4research.com_x000d_
copyright of P&amp;D Display Graphics, LLC</dc:description>
  <cp:lastModifiedBy>Perry Stein</cp:lastModifiedBy>
  <cp:revision>16</cp:revision>
  <dcterms:created xsi:type="dcterms:W3CDTF">2003-02-07T18:33:14Z</dcterms:created>
  <dcterms:modified xsi:type="dcterms:W3CDTF">2011-09-28T02:29:54Z</dcterms:modified>
</cp:coreProperties>
</file>