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2918400" cy="438912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E4D7E7"/>
    <a:srgbClr val="E2CCE0"/>
    <a:srgbClr val="DCC2CD"/>
    <a:srgbClr val="CFC8D6"/>
    <a:srgbClr val="B9AFC3"/>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 d="100"/>
          <a:sy n="10" d="100"/>
        </p:scale>
        <p:origin x="-1740" y="-96"/>
      </p:cViewPr>
      <p:guideLst>
        <p:guide orient="horz" pos="10944"/>
        <p:guide pos="1036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ChangeArrowheads="1" noTextEdit="1"/>
          </p:cNvSpPr>
          <p:nvPr>
            <p:ph type="sldImg" idx="2"/>
          </p:nvPr>
        </p:nvSpPr>
        <p:spPr bwMode="auto">
          <a:xfrm>
            <a:off x="2038350" y="685800"/>
            <a:ext cx="26289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effectLst/>
              </a:defRPr>
            </a:lvl1pPr>
          </a:lstStyle>
          <a:p>
            <a:fld id="{BAAD7A34-756E-4965-BC77-3F60E0C518E5}" type="slidenum">
              <a:rPr lang="en-US"/>
              <a:pPr/>
              <a:t>‹#›</a:t>
            </a:fld>
            <a:endParaRPr lang="en-US"/>
          </a:p>
        </p:txBody>
      </p:sp>
    </p:spTree>
    <p:extLst>
      <p:ext uri="{BB962C8B-B14F-4D97-AF65-F5344CB8AC3E}">
        <p14:creationId xmlns:p14="http://schemas.microsoft.com/office/powerpoint/2010/main" val="25294647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9E962C-3DDF-4AFC-9F04-F171CCAB388E}" type="slidenum">
              <a:rPr lang="en-US"/>
              <a:pPr/>
              <a:t>1</a:t>
            </a:fld>
            <a:endParaRPr lang="en-US"/>
          </a:p>
        </p:txBody>
      </p:sp>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13635038"/>
            <a:ext cx="27981275"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24871363"/>
            <a:ext cx="23044150"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BAD108-8105-439E-BDC9-BB3D1111E4CA}" type="slidenum">
              <a:rPr lang="en-US"/>
              <a:pPr/>
              <a:t>‹#›</a:t>
            </a:fld>
            <a:endParaRPr lang="en-US"/>
          </a:p>
        </p:txBody>
      </p:sp>
    </p:spTree>
    <p:extLst>
      <p:ext uri="{BB962C8B-B14F-4D97-AF65-F5344CB8AC3E}">
        <p14:creationId xmlns:p14="http://schemas.microsoft.com/office/powerpoint/2010/main" val="1607317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C1B9290-448F-45E3-AA16-350B4AAE525D}" type="slidenum">
              <a:rPr lang="en-US"/>
              <a:pPr/>
              <a:t>‹#›</a:t>
            </a:fld>
            <a:endParaRPr lang="en-US"/>
          </a:p>
        </p:txBody>
      </p:sp>
    </p:spTree>
    <p:extLst>
      <p:ext uri="{BB962C8B-B14F-4D97-AF65-F5344CB8AC3E}">
        <p14:creationId xmlns:p14="http://schemas.microsoft.com/office/powerpoint/2010/main" val="363301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3" y="3898900"/>
            <a:ext cx="6994525" cy="35115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3898900"/>
            <a:ext cx="20834350" cy="35115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D69176-9502-4950-BCC5-4E71D7AB0EA7}" type="slidenum">
              <a:rPr lang="en-US"/>
              <a:pPr/>
              <a:t>‹#›</a:t>
            </a:fld>
            <a:endParaRPr lang="en-US"/>
          </a:p>
        </p:txBody>
      </p:sp>
    </p:spTree>
    <p:extLst>
      <p:ext uri="{BB962C8B-B14F-4D97-AF65-F5344CB8AC3E}">
        <p14:creationId xmlns:p14="http://schemas.microsoft.com/office/powerpoint/2010/main" val="132015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1E1B01-EF64-4015-9EBF-9597360912BA}" type="slidenum">
              <a:rPr lang="en-US"/>
              <a:pPr/>
              <a:t>‹#›</a:t>
            </a:fld>
            <a:endParaRPr lang="en-US"/>
          </a:p>
        </p:txBody>
      </p:sp>
    </p:spTree>
    <p:extLst>
      <p:ext uri="{BB962C8B-B14F-4D97-AF65-F5344CB8AC3E}">
        <p14:creationId xmlns:p14="http://schemas.microsoft.com/office/powerpoint/2010/main" val="1316698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1275"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18602325"/>
            <a:ext cx="27981275"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D05805-2C6C-43DF-A946-6D5592DFD883}" type="slidenum">
              <a:rPr lang="en-US"/>
              <a:pPr/>
              <a:t>‹#›</a:t>
            </a:fld>
            <a:endParaRPr lang="en-US"/>
          </a:p>
        </p:txBody>
      </p:sp>
    </p:spTree>
    <p:extLst>
      <p:ext uri="{BB962C8B-B14F-4D97-AF65-F5344CB8AC3E}">
        <p14:creationId xmlns:p14="http://schemas.microsoft.com/office/powerpoint/2010/main" val="63569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3" y="12685713"/>
            <a:ext cx="13914437" cy="26328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12685713"/>
            <a:ext cx="13914438" cy="26328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400958-4240-451C-8F93-0EF359996A84}" type="slidenum">
              <a:rPr lang="en-US"/>
              <a:pPr/>
              <a:t>‹#›</a:t>
            </a:fld>
            <a:endParaRPr lang="en-US"/>
          </a:p>
        </p:txBody>
      </p:sp>
    </p:spTree>
    <p:extLst>
      <p:ext uri="{BB962C8B-B14F-4D97-AF65-F5344CB8AC3E}">
        <p14:creationId xmlns:p14="http://schemas.microsoft.com/office/powerpoint/2010/main" val="1345778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1757363"/>
            <a:ext cx="29625925"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13919200"/>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9825038"/>
            <a:ext cx="1454943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13919200"/>
            <a:ext cx="1454943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97DCB6-AAC2-42C9-BC39-BF579CE75A3E}" type="slidenum">
              <a:rPr lang="en-US"/>
              <a:pPr/>
              <a:t>‹#›</a:t>
            </a:fld>
            <a:endParaRPr lang="en-US"/>
          </a:p>
        </p:txBody>
      </p:sp>
    </p:spTree>
    <p:extLst>
      <p:ext uri="{BB962C8B-B14F-4D97-AF65-F5344CB8AC3E}">
        <p14:creationId xmlns:p14="http://schemas.microsoft.com/office/powerpoint/2010/main" val="234349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61B3B53-CF4D-488D-912D-07386FEFB794}" type="slidenum">
              <a:rPr lang="en-US"/>
              <a:pPr/>
              <a:t>‹#›</a:t>
            </a:fld>
            <a:endParaRPr lang="en-US"/>
          </a:p>
        </p:txBody>
      </p:sp>
    </p:spTree>
    <p:extLst>
      <p:ext uri="{BB962C8B-B14F-4D97-AF65-F5344CB8AC3E}">
        <p14:creationId xmlns:p14="http://schemas.microsoft.com/office/powerpoint/2010/main" val="3266007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364EAA0-EEA6-45F9-B66E-BCC80338A960}" type="slidenum">
              <a:rPr lang="en-US"/>
              <a:pPr/>
              <a:t>‹#›</a:t>
            </a:fld>
            <a:endParaRPr lang="en-US"/>
          </a:p>
        </p:txBody>
      </p:sp>
    </p:spTree>
    <p:extLst>
      <p:ext uri="{BB962C8B-B14F-4D97-AF65-F5344CB8AC3E}">
        <p14:creationId xmlns:p14="http://schemas.microsoft.com/office/powerpoint/2010/main" val="84455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1747838"/>
            <a:ext cx="10829925"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1747838"/>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55C4FD-8D8F-4C81-BFFD-A439091A151F}" type="slidenum">
              <a:rPr lang="en-US"/>
              <a:pPr/>
              <a:t>‹#›</a:t>
            </a:fld>
            <a:endParaRPr lang="en-US"/>
          </a:p>
        </p:txBody>
      </p:sp>
    </p:spTree>
    <p:extLst>
      <p:ext uri="{BB962C8B-B14F-4D97-AF65-F5344CB8AC3E}">
        <p14:creationId xmlns:p14="http://schemas.microsoft.com/office/powerpoint/2010/main" val="1247709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30724475"/>
            <a:ext cx="19751675"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3921125"/>
            <a:ext cx="19751675"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34350325"/>
            <a:ext cx="19751675"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187E99-0DE6-4249-BC83-F0163837A6B1}" type="slidenum">
              <a:rPr lang="en-US"/>
              <a:pPr/>
              <a:t>‹#›</a:t>
            </a:fld>
            <a:endParaRPr lang="en-US"/>
          </a:p>
        </p:txBody>
      </p:sp>
    </p:spTree>
    <p:extLst>
      <p:ext uri="{BB962C8B-B14F-4D97-AF65-F5344CB8AC3E}">
        <p14:creationId xmlns:p14="http://schemas.microsoft.com/office/powerpoint/2010/main" val="94855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8563" y="3898900"/>
            <a:ext cx="27981275" cy="731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468563" y="12685713"/>
            <a:ext cx="27981275" cy="2632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468563" y="39992300"/>
            <a:ext cx="6858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1247438" y="39992300"/>
            <a:ext cx="10423525"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23591838" y="39992300"/>
            <a:ext cx="6858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F08CEDC8-7894-4E1E-AEAF-95000915444B}" type="slidenum">
              <a:rPr lang="en-US"/>
              <a:pPr/>
              <a:t>‹#›</a:t>
            </a:fld>
            <a:endParaRPr lang="en-US"/>
          </a:p>
        </p:txBody>
      </p:sp>
      <p:sp>
        <p:nvSpPr>
          <p:cNvPr id="1031" name="Text Box 7"/>
          <p:cNvSpPr txBox="1">
            <a:spLocks noChangeArrowheads="1"/>
          </p:cNvSpPr>
          <p:nvPr userDrawn="1"/>
        </p:nvSpPr>
        <p:spPr bwMode="auto">
          <a:xfrm>
            <a:off x="28170188" y="43434000"/>
            <a:ext cx="40624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sz="2400">
                <a:solidFill>
                  <a:schemeClr val="tx1"/>
                </a:solidFill>
                <a:latin typeface="Times New Roman" pitchFamily="18" charset="0"/>
              </a:defRPr>
            </a:lvl1pPr>
            <a:lvl2pPr defTabSz="2978150">
              <a:defRPr sz="2400">
                <a:solidFill>
                  <a:schemeClr val="tx1"/>
                </a:solidFill>
                <a:latin typeface="Times New Roman" pitchFamily="18" charset="0"/>
              </a:defRPr>
            </a:lvl2pPr>
            <a:lvl3pPr defTabSz="2978150">
              <a:defRPr sz="2400">
                <a:solidFill>
                  <a:schemeClr val="tx1"/>
                </a:solidFill>
                <a:latin typeface="Times New Roman" pitchFamily="18" charset="0"/>
              </a:defRPr>
            </a:lvl3pPr>
            <a:lvl4pPr defTabSz="2978150">
              <a:defRPr sz="2400">
                <a:solidFill>
                  <a:schemeClr val="tx1"/>
                </a:solidFill>
                <a:latin typeface="Times New Roman" pitchFamily="18" charset="0"/>
              </a:defRPr>
            </a:lvl4pPr>
            <a:lvl5pPr defTabSz="2978150">
              <a:defRPr sz="2400">
                <a:solidFill>
                  <a:schemeClr val="tx1"/>
                </a:solidFill>
                <a:latin typeface="Times New Roman" pitchFamily="18" charset="0"/>
              </a:defRPr>
            </a:lvl5pPr>
            <a:lvl6pPr defTabSz="2978150" eaLnBrk="0" fontAlgn="base" hangingPunct="0">
              <a:spcBef>
                <a:spcPct val="0"/>
              </a:spcBef>
              <a:spcAft>
                <a:spcPct val="0"/>
              </a:spcAft>
              <a:defRPr sz="2400">
                <a:solidFill>
                  <a:schemeClr val="tx1"/>
                </a:solidFill>
                <a:latin typeface="Times New Roman" pitchFamily="18" charset="0"/>
              </a:defRPr>
            </a:lvl6pPr>
            <a:lvl7pPr defTabSz="2978150" eaLnBrk="0" fontAlgn="base" hangingPunct="0">
              <a:spcBef>
                <a:spcPct val="0"/>
              </a:spcBef>
              <a:spcAft>
                <a:spcPct val="0"/>
              </a:spcAft>
              <a:defRPr sz="2400">
                <a:solidFill>
                  <a:schemeClr val="tx1"/>
                </a:solidFill>
                <a:latin typeface="Times New Roman" pitchFamily="18" charset="0"/>
              </a:defRPr>
            </a:lvl7pPr>
            <a:lvl8pPr defTabSz="2978150" eaLnBrk="0" fontAlgn="base" hangingPunct="0">
              <a:spcBef>
                <a:spcPct val="0"/>
              </a:spcBef>
              <a:spcAft>
                <a:spcPct val="0"/>
              </a:spcAft>
              <a:defRPr sz="2400">
                <a:solidFill>
                  <a:schemeClr val="tx1"/>
                </a:solidFill>
                <a:latin typeface="Times New Roman" pitchFamily="18" charset="0"/>
              </a:defRPr>
            </a:lvl8pPr>
            <a:lvl9pPr defTabSz="297815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rgbClr val="3333FF"/>
                </a:solidFill>
                <a:effectLst/>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280" name="Text Box 232"/>
          <p:cNvSpPr txBox="1">
            <a:spLocks noChangeArrowheads="1"/>
          </p:cNvSpPr>
          <p:nvPr/>
        </p:nvSpPr>
        <p:spPr bwMode="auto">
          <a:xfrm>
            <a:off x="11791950" y="3216275"/>
            <a:ext cx="27622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defTabSz="2154238">
              <a:defRPr sz="2400">
                <a:solidFill>
                  <a:schemeClr val="tx1"/>
                </a:solidFill>
                <a:latin typeface="Times New Roman" pitchFamily="18" charset="0"/>
              </a:defRPr>
            </a:lvl1pPr>
            <a:lvl2pPr marL="1076325" defTabSz="2154238">
              <a:defRPr sz="2400">
                <a:solidFill>
                  <a:schemeClr val="tx1"/>
                </a:solidFill>
                <a:latin typeface="Times New Roman" pitchFamily="18" charset="0"/>
              </a:defRPr>
            </a:lvl2pPr>
            <a:lvl3pPr marL="2154238" defTabSz="2154238">
              <a:defRPr sz="2400">
                <a:solidFill>
                  <a:schemeClr val="tx1"/>
                </a:solidFill>
                <a:latin typeface="Times New Roman" pitchFamily="18" charset="0"/>
              </a:defRPr>
            </a:lvl3pPr>
            <a:lvl4pPr marL="3230563" defTabSz="2154238">
              <a:defRPr sz="2400">
                <a:solidFill>
                  <a:schemeClr val="tx1"/>
                </a:solidFill>
                <a:latin typeface="Times New Roman" pitchFamily="18" charset="0"/>
              </a:defRPr>
            </a:lvl4pPr>
            <a:lvl5pPr marL="4308475" defTabSz="2154238">
              <a:defRPr sz="2400">
                <a:solidFill>
                  <a:schemeClr val="tx1"/>
                </a:solidFill>
                <a:latin typeface="Times New Roman" pitchFamily="18" charset="0"/>
              </a:defRPr>
            </a:lvl5pPr>
            <a:lvl6pPr marL="4765675" defTabSz="2154238" eaLnBrk="0" fontAlgn="base" hangingPunct="0">
              <a:spcBef>
                <a:spcPct val="0"/>
              </a:spcBef>
              <a:spcAft>
                <a:spcPct val="0"/>
              </a:spcAft>
              <a:defRPr sz="2400">
                <a:solidFill>
                  <a:schemeClr val="tx1"/>
                </a:solidFill>
                <a:latin typeface="Times New Roman" pitchFamily="18" charset="0"/>
              </a:defRPr>
            </a:lvl6pPr>
            <a:lvl7pPr marL="5222875" defTabSz="2154238" eaLnBrk="0" fontAlgn="base" hangingPunct="0">
              <a:spcBef>
                <a:spcPct val="0"/>
              </a:spcBef>
              <a:spcAft>
                <a:spcPct val="0"/>
              </a:spcAft>
              <a:defRPr sz="2400">
                <a:solidFill>
                  <a:schemeClr val="tx1"/>
                </a:solidFill>
                <a:latin typeface="Times New Roman" pitchFamily="18" charset="0"/>
              </a:defRPr>
            </a:lvl7pPr>
            <a:lvl8pPr marL="5680075" defTabSz="2154238" eaLnBrk="0" fontAlgn="base" hangingPunct="0">
              <a:spcBef>
                <a:spcPct val="0"/>
              </a:spcBef>
              <a:spcAft>
                <a:spcPct val="0"/>
              </a:spcAft>
              <a:defRPr sz="2400">
                <a:solidFill>
                  <a:schemeClr val="tx1"/>
                </a:solidFill>
                <a:latin typeface="Times New Roman" pitchFamily="18" charset="0"/>
              </a:defRPr>
            </a:lvl8pPr>
            <a:lvl9pPr marL="6137275" defTabSz="2154238" eaLnBrk="0" fontAlgn="base" hangingPunct="0">
              <a:spcBef>
                <a:spcPct val="0"/>
              </a:spcBef>
              <a:spcAft>
                <a:spcPct val="0"/>
              </a:spcAft>
              <a:defRPr sz="2400">
                <a:solidFill>
                  <a:schemeClr val="tx1"/>
                </a:solidFill>
                <a:latin typeface="Times New Roman" pitchFamily="18" charset="0"/>
              </a:defRPr>
            </a:lvl9pPr>
          </a:lstStyle>
          <a:p>
            <a:endParaRPr lang="en-US" sz="5700">
              <a:effectLst/>
            </a:endParaRPr>
          </a:p>
        </p:txBody>
      </p:sp>
      <p:sp>
        <p:nvSpPr>
          <p:cNvPr id="2281" name="Text Box 233"/>
          <p:cNvSpPr txBox="1">
            <a:spLocks noChangeArrowheads="1"/>
          </p:cNvSpPr>
          <p:nvPr/>
        </p:nvSpPr>
        <p:spPr bwMode="auto">
          <a:xfrm>
            <a:off x="11242675" y="6572250"/>
            <a:ext cx="10363200" cy="189388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r>
              <a:rPr lang="en-US" sz="2800">
                <a:solidFill>
                  <a:srgbClr val="FF0000"/>
                </a:solidFill>
                <a:effectLst/>
              </a:rPr>
              <a:t>xxxxxxxxxxxxxxxxxxxxxxxxx</a:t>
            </a:r>
          </a:p>
          <a:p>
            <a:endParaRPr lang="en-US" sz="2800">
              <a:solidFill>
                <a:srgbClr val="FF0000"/>
              </a:solidFill>
              <a:effectLst/>
            </a:endParaRPr>
          </a:p>
        </p:txBody>
      </p:sp>
      <p:sp>
        <p:nvSpPr>
          <p:cNvPr id="2282" name="Rectangle 234"/>
          <p:cNvSpPr>
            <a:spLocks noChangeArrowheads="1"/>
          </p:cNvSpPr>
          <p:nvPr/>
        </p:nvSpPr>
        <p:spPr bwMode="auto">
          <a:xfrm>
            <a:off x="11404600" y="26400125"/>
            <a:ext cx="4622800" cy="6064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83" name="Rectangle 235"/>
          <p:cNvSpPr>
            <a:spLocks noChangeArrowheads="1"/>
          </p:cNvSpPr>
          <p:nvPr/>
        </p:nvSpPr>
        <p:spPr bwMode="auto">
          <a:xfrm>
            <a:off x="17033875" y="26419175"/>
            <a:ext cx="4727575" cy="60420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84" name="Text Box 236"/>
          <p:cNvSpPr txBox="1">
            <a:spLocks noChangeArrowheads="1"/>
          </p:cNvSpPr>
          <p:nvPr/>
        </p:nvSpPr>
        <p:spPr bwMode="auto">
          <a:xfrm>
            <a:off x="771525" y="12766675"/>
            <a:ext cx="9753600" cy="120745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285" name="Text Box 237"/>
          <p:cNvSpPr txBox="1">
            <a:spLocks noChangeArrowheads="1"/>
          </p:cNvSpPr>
          <p:nvPr/>
        </p:nvSpPr>
        <p:spPr bwMode="auto">
          <a:xfrm>
            <a:off x="771525" y="5638800"/>
            <a:ext cx="97440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ABSTRACT</a:t>
            </a:r>
          </a:p>
        </p:txBody>
      </p:sp>
      <p:sp>
        <p:nvSpPr>
          <p:cNvPr id="2286" name="Text Box 238"/>
          <p:cNvSpPr txBox="1">
            <a:spLocks noChangeArrowheads="1"/>
          </p:cNvSpPr>
          <p:nvPr/>
        </p:nvSpPr>
        <p:spPr bwMode="auto">
          <a:xfrm>
            <a:off x="771525" y="11814175"/>
            <a:ext cx="97821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INTRODUCTION</a:t>
            </a:r>
          </a:p>
        </p:txBody>
      </p:sp>
      <p:sp>
        <p:nvSpPr>
          <p:cNvPr id="2287" name="Text Box 239"/>
          <p:cNvSpPr txBox="1">
            <a:spLocks noChangeArrowheads="1"/>
          </p:cNvSpPr>
          <p:nvPr/>
        </p:nvSpPr>
        <p:spPr bwMode="auto">
          <a:xfrm>
            <a:off x="22325013" y="18640425"/>
            <a:ext cx="98139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CONCLUSIONS</a:t>
            </a:r>
          </a:p>
        </p:txBody>
      </p:sp>
      <p:sp>
        <p:nvSpPr>
          <p:cNvPr id="2288" name="Text Box 240"/>
          <p:cNvSpPr txBox="1">
            <a:spLocks noChangeArrowheads="1"/>
          </p:cNvSpPr>
          <p:nvPr/>
        </p:nvSpPr>
        <p:spPr bwMode="auto">
          <a:xfrm>
            <a:off x="22334538" y="34139188"/>
            <a:ext cx="97853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REFERENCES</a:t>
            </a:r>
          </a:p>
        </p:txBody>
      </p:sp>
      <p:sp>
        <p:nvSpPr>
          <p:cNvPr id="2289" name="Rectangle 241"/>
          <p:cNvSpPr>
            <a:spLocks noChangeArrowheads="1"/>
          </p:cNvSpPr>
          <p:nvPr/>
        </p:nvSpPr>
        <p:spPr bwMode="auto">
          <a:xfrm>
            <a:off x="546100" y="534988"/>
            <a:ext cx="31818263" cy="4570412"/>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effectLst>
                <a:outerShdw blurRad="38100" dist="38100" dir="2700000" algn="tl">
                  <a:srgbClr val="FFFFFF"/>
                </a:outerShdw>
              </a:effectLst>
            </a:endParaRPr>
          </a:p>
        </p:txBody>
      </p:sp>
      <p:sp>
        <p:nvSpPr>
          <p:cNvPr id="2290" name="Rectangle 242"/>
          <p:cNvSpPr>
            <a:spLocks noChangeArrowheads="1"/>
          </p:cNvSpPr>
          <p:nvPr/>
        </p:nvSpPr>
        <p:spPr bwMode="auto">
          <a:xfrm>
            <a:off x="-304800" y="762000"/>
            <a:ext cx="33680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6600" b="1">
                <a:solidFill>
                  <a:srgbClr val="FFBF0B"/>
                </a:solidFill>
                <a:effectLst>
                  <a:outerShdw blurRad="38100" dist="38100" dir="2700000" algn="tl">
                    <a:srgbClr val="000000"/>
                  </a:outerShdw>
                </a:effectLst>
                <a:latin typeface="Arial" charset="0"/>
              </a:rPr>
              <a:t>TITLE XXXXXXXXXXXXXXXXXXXXXXXXXXXXXXXXXXXXXXXXXXXXXXXXXX</a:t>
            </a:r>
          </a:p>
          <a:p>
            <a:pPr algn="ctr">
              <a:lnSpc>
                <a:spcPct val="90000"/>
              </a:lnSpc>
            </a:pPr>
            <a:r>
              <a:rPr lang="en-US" sz="6600" b="1">
                <a:solidFill>
                  <a:srgbClr val="FFBF0B"/>
                </a:solidFill>
                <a:effectLst>
                  <a:outerShdw blurRad="38100" dist="38100" dir="2700000" algn="tl">
                    <a:srgbClr val="000000"/>
                  </a:outerShdw>
                </a:effectLst>
                <a:latin typeface="Arial" charset="0"/>
              </a:rPr>
              <a:t>         XXXXXXXXXXXXXXXXXXXXXXXXXXXXXXXXXXXXXXXXXX</a:t>
            </a:r>
          </a:p>
        </p:txBody>
      </p:sp>
      <p:sp>
        <p:nvSpPr>
          <p:cNvPr id="2291" name="Rectangle 243"/>
          <p:cNvSpPr>
            <a:spLocks noChangeArrowheads="1"/>
          </p:cNvSpPr>
          <p:nvPr/>
        </p:nvSpPr>
        <p:spPr bwMode="auto">
          <a:xfrm>
            <a:off x="6096000" y="2597150"/>
            <a:ext cx="208788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5400">
                <a:solidFill>
                  <a:schemeClr val="bg1"/>
                </a:solidFill>
                <a:effectLst>
                  <a:outerShdw blurRad="38100" dist="38100" dir="2700000" algn="tl">
                    <a:srgbClr val="000000"/>
                  </a:outerShdw>
                </a:effectLst>
                <a:latin typeface="Arial" charset="0"/>
              </a:rPr>
              <a:t>Authors xxxxxxxxxxxxxxxxxxxxxxxxxxxxxxxxxxxxxxxxxxx</a:t>
            </a:r>
          </a:p>
        </p:txBody>
      </p:sp>
      <p:sp>
        <p:nvSpPr>
          <p:cNvPr id="2292" name="Rectangle 244"/>
          <p:cNvSpPr>
            <a:spLocks noChangeArrowheads="1"/>
          </p:cNvSpPr>
          <p:nvPr/>
        </p:nvSpPr>
        <p:spPr bwMode="auto">
          <a:xfrm>
            <a:off x="228600" y="3505200"/>
            <a:ext cx="31851600"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4400">
                <a:solidFill>
                  <a:schemeClr val="bg1"/>
                </a:solidFill>
                <a:effectLst>
                  <a:outerShdw blurRad="38100" dist="38100" dir="2700000" algn="tl">
                    <a:srgbClr val="000000"/>
                  </a:outerShdw>
                </a:effectLst>
                <a:latin typeface="Arial" charset="0"/>
              </a:rPr>
              <a:t>Affiliations xxxxxxxxxxxxxxxxxxxxxxxxxxxxxxxxxxxxxxxxxxxxxxxxxxxxxxxxxxxxxxxxxxxxxxxxxxxx</a:t>
            </a:r>
          </a:p>
          <a:p>
            <a:pPr algn="ctr">
              <a:lnSpc>
                <a:spcPct val="90000"/>
              </a:lnSpc>
            </a:pPr>
            <a:r>
              <a:rPr lang="en-US" sz="4400">
                <a:solidFill>
                  <a:schemeClr val="bg1"/>
                </a:solidFill>
                <a:effectLst>
                  <a:outerShdw blurRad="38100" dist="38100" dir="2700000" algn="tl">
                    <a:srgbClr val="000000"/>
                  </a:outerShdw>
                </a:effectLst>
                <a:latin typeface="Arial" charset="0"/>
              </a:rPr>
              <a:t>xxxxxxxxxxxxxxxxxxxxxxxxxxxxxxxxxxxxxxxxxxxxxxxxxxxxxxxxxxxxxxxxx</a:t>
            </a:r>
          </a:p>
        </p:txBody>
      </p:sp>
      <p:sp>
        <p:nvSpPr>
          <p:cNvPr id="2293" name="Oval 245"/>
          <p:cNvSpPr>
            <a:spLocks noChangeArrowheads="1"/>
          </p:cNvSpPr>
          <p:nvPr/>
        </p:nvSpPr>
        <p:spPr bwMode="auto">
          <a:xfrm>
            <a:off x="1049338" y="2314575"/>
            <a:ext cx="2362200" cy="23622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4" name="Text Box 246"/>
          <p:cNvSpPr txBox="1">
            <a:spLocks noChangeArrowheads="1"/>
          </p:cNvSpPr>
          <p:nvPr/>
        </p:nvSpPr>
        <p:spPr bwMode="auto">
          <a:xfrm>
            <a:off x="1544638" y="2711450"/>
            <a:ext cx="1471612"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4800">
                <a:solidFill>
                  <a:schemeClr val="bg1"/>
                </a:solidFill>
                <a:effectLst/>
              </a:rPr>
              <a:t>Logo</a:t>
            </a:r>
          </a:p>
          <a:p>
            <a:pPr algn="ctr"/>
            <a:r>
              <a:rPr lang="en-US" sz="4800">
                <a:solidFill>
                  <a:schemeClr val="bg1"/>
                </a:solidFill>
                <a:effectLst/>
              </a:rPr>
              <a:t>Here</a:t>
            </a:r>
          </a:p>
        </p:txBody>
      </p:sp>
      <p:sp>
        <p:nvSpPr>
          <p:cNvPr id="2295" name="Text Box 247"/>
          <p:cNvSpPr txBox="1">
            <a:spLocks noChangeArrowheads="1"/>
          </p:cNvSpPr>
          <p:nvPr/>
        </p:nvSpPr>
        <p:spPr bwMode="auto">
          <a:xfrm>
            <a:off x="762000" y="6604000"/>
            <a:ext cx="9772650" cy="45307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96" name="Text Box 248"/>
          <p:cNvSpPr txBox="1">
            <a:spLocks noChangeArrowheads="1"/>
          </p:cNvSpPr>
          <p:nvPr/>
        </p:nvSpPr>
        <p:spPr bwMode="auto">
          <a:xfrm>
            <a:off x="771525" y="26344563"/>
            <a:ext cx="9753600" cy="16944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5000"/>
              </a:lnSpc>
            </a:pPr>
            <a:r>
              <a:rPr lang="en-US" sz="2200" b="1" i="1">
                <a:effectLst/>
                <a:latin typeface="Arial" charset="0"/>
              </a:rPr>
              <a:t>General guidelines</a:t>
            </a:r>
          </a:p>
          <a:p>
            <a:pPr eaLnBrk="1" hangingPunct="1">
              <a:lnSpc>
                <a:spcPct val="95000"/>
              </a:lnSpc>
            </a:pPr>
            <a:endParaRPr lang="en-US" sz="2200" b="1">
              <a:effectLst/>
              <a:latin typeface="Arial" charset="0"/>
            </a:endParaRPr>
          </a:p>
          <a:p>
            <a:pPr eaLnBrk="1" hangingPunct="1">
              <a:lnSpc>
                <a:spcPct val="95000"/>
              </a:lnSpc>
            </a:pPr>
            <a:r>
              <a:rPr lang="en-US" sz="2200">
                <a:effectLst/>
                <a:latin typeface="Arial" charset="0"/>
              </a:rPr>
              <a:t>These templates are fully editable.  They are created at various percentages of the final printed size.  We will use this page size (</a:t>
            </a:r>
            <a:r>
              <a:rPr lang="en-US" sz="2200" u="sng">
                <a:effectLst/>
                <a:latin typeface="Arial" charset="0"/>
              </a:rPr>
              <a:t>100%</a:t>
            </a:r>
            <a:r>
              <a:rPr lang="en-US" sz="2200">
                <a:effectLst/>
                <a:latin typeface="Arial" charset="0"/>
              </a:rPr>
              <a:t>) for a 36x48 inch poster.  Viewing the poster on the screen at the above (</a:t>
            </a:r>
            <a:r>
              <a:rPr lang="en-US" sz="2200" u="sng">
                <a:effectLst/>
                <a:latin typeface="Arial" charset="0"/>
              </a:rPr>
              <a:t>underlined</a:t>
            </a:r>
            <a:r>
              <a:rPr lang="en-US" sz="2200">
                <a:effectLst/>
                <a:latin typeface="Arial" charset="0"/>
              </a:rPr>
              <a:t>) magnification (“view” menu…then “zoom”) will give you a feeling for the final appearance even though you will only be able to see a fraction of the entire poster.  </a:t>
            </a:r>
          </a:p>
          <a:p>
            <a:pPr eaLnBrk="1" hangingPunct="1">
              <a:lnSpc>
                <a:spcPct val="95000"/>
              </a:lnSpc>
            </a:pPr>
            <a:endParaRPr lang="en-US" sz="2200">
              <a:effectLst/>
              <a:latin typeface="Arial" charset="0"/>
            </a:endParaRPr>
          </a:p>
          <a:p>
            <a:pPr eaLnBrk="1" hangingPunct="1">
              <a:lnSpc>
                <a:spcPct val="95000"/>
              </a:lnSpc>
            </a:pPr>
            <a:r>
              <a:rPr lang="en-US" sz="2200">
                <a:effectLst/>
                <a:latin typeface="Arial"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2200">
                <a:solidFill>
                  <a:srgbClr val="FF0000"/>
                </a:solidFill>
                <a:effectLst/>
                <a:latin typeface="Arial" charset="0"/>
              </a:rPr>
              <a:t>xx</a:t>
            </a:r>
            <a:r>
              <a:rPr lang="en-US" sz="2200">
                <a:effectLst/>
                <a:latin typeface="Arial" charset="0"/>
              </a:rPr>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sz="2200">
              <a:effectLst/>
              <a:latin typeface="Arial" charset="0"/>
            </a:endParaRPr>
          </a:p>
          <a:p>
            <a:pPr eaLnBrk="1" hangingPunct="1">
              <a:lnSpc>
                <a:spcPct val="95000"/>
              </a:lnSpc>
            </a:pPr>
            <a:r>
              <a:rPr lang="en-US" sz="2200">
                <a:effectLst/>
                <a:latin typeface="Arial" charset="0"/>
              </a:rPr>
              <a:t>Text sizes should be no smaller than ¼” or 24 point at the final magnification.  That is, if you are using a template which will be enlarged at 100%, use a minimum of 24 point type.  If it will be enlarged at 200%, use a minimum of 12 point type.</a:t>
            </a:r>
          </a:p>
          <a:p>
            <a:pPr eaLnBrk="1" hangingPunct="1">
              <a:lnSpc>
                <a:spcPct val="95000"/>
              </a:lnSpc>
            </a:pPr>
            <a:endParaRPr lang="en-US" sz="2200">
              <a:effectLst/>
              <a:latin typeface="Arial" charset="0"/>
            </a:endParaRPr>
          </a:p>
          <a:p>
            <a:pPr eaLnBrk="1" hangingPunct="1">
              <a:lnSpc>
                <a:spcPct val="95000"/>
              </a:lnSpc>
            </a:pPr>
            <a:r>
              <a:rPr lang="en-US" sz="2200" b="1" i="1">
                <a:effectLst/>
                <a:latin typeface="Arial" charset="0"/>
              </a:rPr>
              <a:t>Importing data from other programs:   </a:t>
            </a:r>
          </a:p>
          <a:p>
            <a:pPr eaLnBrk="1" hangingPunct="1">
              <a:lnSpc>
                <a:spcPct val="95000"/>
              </a:lnSpc>
            </a:pPr>
            <a:endParaRPr lang="en-US" sz="2200" b="1" i="1">
              <a:effectLst/>
              <a:latin typeface="Arial" charset="0"/>
            </a:endParaRPr>
          </a:p>
          <a:p>
            <a:pPr eaLnBrk="1" hangingPunct="1">
              <a:lnSpc>
                <a:spcPct val="95000"/>
              </a:lnSpc>
            </a:pPr>
            <a:r>
              <a:rPr lang="en-US" sz="2200" b="1">
                <a:effectLst/>
                <a:latin typeface="Arial" charset="0"/>
              </a:rPr>
              <a:t>Excel</a:t>
            </a:r>
            <a:r>
              <a:rPr lang="en-US" sz="2200">
                <a:effectLst/>
                <a:latin typeface="Arial" charset="0"/>
              </a:rPr>
              <a:t>- select the chart, then “edit…copy”, and then “edit…paste” into your poster. The chart can be resized as needed.  The chart can be “ungrouped” for editing once it is in PowerPoint.</a:t>
            </a:r>
          </a:p>
          <a:p>
            <a:pPr eaLnBrk="1" hangingPunct="1">
              <a:lnSpc>
                <a:spcPct val="95000"/>
              </a:lnSpc>
            </a:pPr>
            <a:endParaRPr lang="en-US" sz="2200">
              <a:effectLst/>
              <a:latin typeface="Arial" charset="0"/>
            </a:endParaRPr>
          </a:p>
          <a:p>
            <a:pPr eaLnBrk="1" hangingPunct="1">
              <a:lnSpc>
                <a:spcPct val="95000"/>
              </a:lnSpc>
            </a:pPr>
            <a:r>
              <a:rPr lang="en-US" sz="2200" b="1">
                <a:effectLst/>
                <a:latin typeface="Arial" charset="0"/>
              </a:rPr>
              <a:t>Word or existing PowerPoint slide file</a:t>
            </a:r>
            <a:r>
              <a:rPr lang="en-US" sz="2200">
                <a:effectLst/>
                <a:latin typeface="Arial" charset="0"/>
              </a:rPr>
              <a:t>- select the text to be brought into poster, choose “edit…copy”, then “edit…paste” the text into a new or existing text box on your poster. Then you may edit your text at will.</a:t>
            </a:r>
          </a:p>
          <a:p>
            <a:pPr eaLnBrk="1" hangingPunct="1">
              <a:lnSpc>
                <a:spcPct val="95000"/>
              </a:lnSpc>
            </a:pPr>
            <a:endParaRPr lang="en-US" sz="2200">
              <a:effectLst/>
              <a:latin typeface="Arial" charset="0"/>
            </a:endParaRPr>
          </a:p>
          <a:p>
            <a:pPr eaLnBrk="1" hangingPunct="1">
              <a:lnSpc>
                <a:spcPct val="95000"/>
              </a:lnSpc>
            </a:pPr>
            <a:r>
              <a:rPr lang="en-US" sz="2200" b="1" i="1">
                <a:effectLst/>
                <a:latin typeface="Arial" charset="0"/>
              </a:rPr>
              <a:t>Pictures and fonts:</a:t>
            </a:r>
          </a:p>
          <a:p>
            <a:pPr eaLnBrk="1" hangingPunct="1">
              <a:lnSpc>
                <a:spcPct val="95000"/>
              </a:lnSpc>
            </a:pPr>
            <a:endParaRPr lang="en-US" sz="2200">
              <a:effectLst/>
              <a:latin typeface="Arial" charset="0"/>
            </a:endParaRPr>
          </a:p>
          <a:p>
            <a:pPr eaLnBrk="1" hangingPunct="1">
              <a:lnSpc>
                <a:spcPct val="95000"/>
              </a:lnSpc>
            </a:pPr>
            <a:r>
              <a:rPr lang="en-US" sz="2200" b="1">
                <a:effectLst/>
                <a:latin typeface="Arial" charset="0"/>
              </a:rPr>
              <a:t>Scans-</a:t>
            </a:r>
            <a:r>
              <a:rPr lang="en-US" sz="2200">
                <a:effectLst/>
                <a:latin typeface="Arial" charset="0"/>
              </a:rPr>
              <a:t>Images need to be greater than 85 dpi in their </a:t>
            </a:r>
            <a:r>
              <a:rPr lang="en-US" sz="2200" u="sng">
                <a:effectLst/>
                <a:latin typeface="Arial" charset="0"/>
              </a:rPr>
              <a:t>final printed size</a:t>
            </a:r>
            <a:r>
              <a:rPr lang="en-US" sz="2200">
                <a:effectLst/>
                <a:latin typeface="Arial" charset="0"/>
              </a:rPr>
              <a:t>, in order to avoid visible pixelation.  (See the scanning table in our website “poster creation” page).</a:t>
            </a:r>
          </a:p>
          <a:p>
            <a:pPr eaLnBrk="1" hangingPunct="1">
              <a:lnSpc>
                <a:spcPct val="95000"/>
              </a:lnSpc>
            </a:pPr>
            <a:endParaRPr lang="en-US" sz="2200">
              <a:effectLst/>
              <a:latin typeface="Arial" charset="0"/>
            </a:endParaRPr>
          </a:p>
          <a:p>
            <a:pPr eaLnBrk="1" hangingPunct="1">
              <a:lnSpc>
                <a:spcPct val="95000"/>
              </a:lnSpc>
            </a:pPr>
            <a:r>
              <a:rPr lang="en-US" sz="2200" b="1">
                <a:effectLst/>
                <a:latin typeface="Arial" charset="0"/>
              </a:rPr>
              <a:t>Picture files-</a:t>
            </a:r>
            <a:r>
              <a:rPr lang="en-US" sz="2200">
                <a:effectLst/>
                <a:latin typeface="Arial" charset="0"/>
              </a:rPr>
              <a:t>Select “Insert…picture…from file” from your PowerPoint menu.  This will paste the picture file into your poster.  Resize as needed.  Use only “JPEG” or “Tiff” files for your poster inserts. </a:t>
            </a:r>
          </a:p>
          <a:p>
            <a:pPr eaLnBrk="1" hangingPunct="1">
              <a:lnSpc>
                <a:spcPct val="95000"/>
              </a:lnSpc>
            </a:pPr>
            <a:endParaRPr lang="en-US" sz="2200">
              <a:effectLst/>
              <a:latin typeface="Arial" charset="0"/>
            </a:endParaRPr>
          </a:p>
          <a:p>
            <a:pPr eaLnBrk="1" hangingPunct="1">
              <a:lnSpc>
                <a:spcPct val="95000"/>
              </a:lnSpc>
            </a:pPr>
            <a:r>
              <a:rPr lang="en-US" sz="2200" b="1">
                <a:effectLst/>
                <a:latin typeface="Arial" charset="0"/>
              </a:rPr>
              <a:t>Fonts</a:t>
            </a:r>
            <a:r>
              <a:rPr lang="en-US" sz="2200">
                <a:effectLst/>
                <a:latin typeface="Arial" charset="0"/>
              </a:rPr>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sz="2200">
              <a:solidFill>
                <a:srgbClr val="FF0000"/>
              </a:solidFill>
              <a:effectLst/>
            </a:endParaRPr>
          </a:p>
        </p:txBody>
      </p:sp>
      <p:sp>
        <p:nvSpPr>
          <p:cNvPr id="2297" name="Text Box 249"/>
          <p:cNvSpPr txBox="1">
            <a:spLocks noChangeArrowheads="1"/>
          </p:cNvSpPr>
          <p:nvPr/>
        </p:nvSpPr>
        <p:spPr bwMode="auto">
          <a:xfrm>
            <a:off x="771525" y="25363488"/>
            <a:ext cx="97536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METHODS</a:t>
            </a:r>
          </a:p>
        </p:txBody>
      </p:sp>
      <p:sp>
        <p:nvSpPr>
          <p:cNvPr id="2298" name="Text Box 250"/>
          <p:cNvSpPr txBox="1">
            <a:spLocks noChangeArrowheads="1"/>
          </p:cNvSpPr>
          <p:nvPr/>
        </p:nvSpPr>
        <p:spPr bwMode="auto">
          <a:xfrm>
            <a:off x="11242675" y="5638800"/>
            <a:ext cx="103632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RESULTS</a:t>
            </a:r>
          </a:p>
        </p:txBody>
      </p:sp>
      <p:sp>
        <p:nvSpPr>
          <p:cNvPr id="2299" name="Text Box 251"/>
          <p:cNvSpPr txBox="1">
            <a:spLocks noChangeArrowheads="1"/>
          </p:cNvSpPr>
          <p:nvPr/>
        </p:nvSpPr>
        <p:spPr bwMode="auto">
          <a:xfrm>
            <a:off x="22336125" y="35477450"/>
            <a:ext cx="9828213" cy="78041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300" name="Text Box 252"/>
          <p:cNvSpPr txBox="1">
            <a:spLocks noChangeArrowheads="1"/>
          </p:cNvSpPr>
          <p:nvPr/>
        </p:nvSpPr>
        <p:spPr bwMode="auto">
          <a:xfrm>
            <a:off x="22326600" y="19561175"/>
            <a:ext cx="9828213" cy="133572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171450" indent="-171450"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endParaRPr lang="en-US" sz="2800">
              <a:effectLst/>
            </a:endParaRPr>
          </a:p>
        </p:txBody>
      </p:sp>
      <p:sp>
        <p:nvSpPr>
          <p:cNvPr id="2301" name="Text Box 253"/>
          <p:cNvSpPr txBox="1">
            <a:spLocks noChangeArrowheads="1"/>
          </p:cNvSpPr>
          <p:nvPr/>
        </p:nvSpPr>
        <p:spPr bwMode="auto">
          <a:xfrm>
            <a:off x="22286913" y="5638800"/>
            <a:ext cx="98393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SUMMARY</a:t>
            </a:r>
          </a:p>
        </p:txBody>
      </p:sp>
      <p:sp>
        <p:nvSpPr>
          <p:cNvPr id="2302" name="Text Box 254"/>
          <p:cNvSpPr txBox="1">
            <a:spLocks noChangeArrowheads="1"/>
          </p:cNvSpPr>
          <p:nvPr/>
        </p:nvSpPr>
        <p:spPr bwMode="auto">
          <a:xfrm>
            <a:off x="22317075" y="6629400"/>
            <a:ext cx="9828213" cy="1079341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a:effectLst/>
            </a:endParaRPr>
          </a:p>
        </p:txBody>
      </p:sp>
      <p:sp>
        <p:nvSpPr>
          <p:cNvPr id="2303" name="Text Box 255"/>
          <p:cNvSpPr txBox="1">
            <a:spLocks noChangeArrowheads="1"/>
          </p:cNvSpPr>
          <p:nvPr/>
        </p:nvSpPr>
        <p:spPr bwMode="auto">
          <a:xfrm>
            <a:off x="11404600" y="32889825"/>
            <a:ext cx="4648200" cy="1857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a:t>
            </a:r>
          </a:p>
        </p:txBody>
      </p:sp>
      <p:sp>
        <p:nvSpPr>
          <p:cNvPr id="2304" name="Text Box 256"/>
          <p:cNvSpPr txBox="1">
            <a:spLocks noChangeArrowheads="1"/>
          </p:cNvSpPr>
          <p:nvPr/>
        </p:nvSpPr>
        <p:spPr bwMode="auto">
          <a:xfrm>
            <a:off x="17033875" y="32889825"/>
            <a:ext cx="4733925" cy="1857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a:t>
            </a:r>
          </a:p>
        </p:txBody>
      </p:sp>
      <p:sp>
        <p:nvSpPr>
          <p:cNvPr id="2306" name="Rectangle 258"/>
          <p:cNvSpPr>
            <a:spLocks noChangeArrowheads="1"/>
          </p:cNvSpPr>
          <p:nvPr/>
        </p:nvSpPr>
        <p:spPr bwMode="auto">
          <a:xfrm>
            <a:off x="11395075" y="35601275"/>
            <a:ext cx="4724400" cy="54133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307" name="Rectangle 259"/>
          <p:cNvSpPr>
            <a:spLocks noChangeArrowheads="1"/>
          </p:cNvSpPr>
          <p:nvPr/>
        </p:nvSpPr>
        <p:spPr bwMode="auto">
          <a:xfrm>
            <a:off x="17033875" y="35509200"/>
            <a:ext cx="4724400" cy="5556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308" name="Text Box 260"/>
          <p:cNvSpPr txBox="1">
            <a:spLocks noChangeArrowheads="1"/>
          </p:cNvSpPr>
          <p:nvPr/>
        </p:nvSpPr>
        <p:spPr bwMode="auto">
          <a:xfrm>
            <a:off x="17087850" y="41424225"/>
            <a:ext cx="4632325" cy="1857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a:t>
            </a:r>
          </a:p>
        </p:txBody>
      </p:sp>
      <p:sp>
        <p:nvSpPr>
          <p:cNvPr id="2309" name="Text Box 261"/>
          <p:cNvSpPr txBox="1">
            <a:spLocks noChangeArrowheads="1"/>
          </p:cNvSpPr>
          <p:nvPr/>
        </p:nvSpPr>
        <p:spPr bwMode="auto">
          <a:xfrm>
            <a:off x="11449050" y="41424225"/>
            <a:ext cx="4632325" cy="1857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1045</TotalTime>
  <Words>605</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Comic Sans MS</vt:lpstr>
      <vt:lpstr>Arial</vt:lpstr>
      <vt:lpstr>Default Design</vt:lpstr>
      <vt:lpstr>PowerPoint Presentation</vt:lpstr>
    </vt:vector>
  </TitlesOfParts>
  <Company>P&amp;D 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David Starke</dc:creator>
  <dc:description>For output services or help using this template go to:_x000d_
www.posters4research.com_x000d_
copyright of P&amp;D Display Graphics, LLC</dc:description>
  <cp:lastModifiedBy>Perry Stein</cp:lastModifiedBy>
  <cp:revision>61</cp:revision>
  <cp:lastPrinted>2000-08-03T00:31:24Z</cp:lastPrinted>
  <dcterms:created xsi:type="dcterms:W3CDTF">2000-02-09T15:01:13Z</dcterms:created>
  <dcterms:modified xsi:type="dcterms:W3CDTF">2011-09-28T02:29:02Z</dcterms:modified>
</cp:coreProperties>
</file>