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329184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E4D7E7"/>
    <a:srgbClr val="E2CCE0"/>
    <a:srgbClr val="DCC2CD"/>
    <a:srgbClr val="CFC8D6"/>
    <a:srgbClr val="B9AFC3"/>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4" d="100"/>
          <a:sy n="14" d="100"/>
        </p:scale>
        <p:origin x="-906" y="-132"/>
      </p:cViewPr>
      <p:guideLst>
        <p:guide orient="horz" pos="8208"/>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effectLst/>
              </a:defRPr>
            </a:lvl1pPr>
          </a:lstStyle>
          <a:p>
            <a:fld id="{4392754B-EB21-4404-9834-2C8F40D4FC89}" type="slidenum">
              <a:rPr lang="en-US"/>
              <a:pPr/>
              <a:t>‹#›</a:t>
            </a:fld>
            <a:endParaRPr lang="en-US"/>
          </a:p>
        </p:txBody>
      </p:sp>
    </p:spTree>
    <p:extLst>
      <p:ext uri="{BB962C8B-B14F-4D97-AF65-F5344CB8AC3E}">
        <p14:creationId xmlns:p14="http://schemas.microsoft.com/office/powerpoint/2010/main" val="2062038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6FA6D-F46B-47A5-AB92-E5E65396F512}" type="slidenum">
              <a:rPr lang="en-US"/>
              <a:pPr/>
              <a:t>1</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24C85D-D517-4FAE-8E85-6FE6943AA340}" type="slidenum">
              <a:rPr lang="en-US"/>
              <a:pPr/>
              <a:t>‹#›</a:t>
            </a:fld>
            <a:endParaRPr lang="en-US"/>
          </a:p>
        </p:txBody>
      </p:sp>
    </p:spTree>
    <p:extLst>
      <p:ext uri="{BB962C8B-B14F-4D97-AF65-F5344CB8AC3E}">
        <p14:creationId xmlns:p14="http://schemas.microsoft.com/office/powerpoint/2010/main" val="3749534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627BD9-0CE2-4C45-AF97-A6CEA5832400}" type="slidenum">
              <a:rPr lang="en-US"/>
              <a:pPr/>
              <a:t>‹#›</a:t>
            </a:fld>
            <a:endParaRPr lang="en-US"/>
          </a:p>
        </p:txBody>
      </p:sp>
    </p:spTree>
    <p:extLst>
      <p:ext uri="{BB962C8B-B14F-4D97-AF65-F5344CB8AC3E}">
        <p14:creationId xmlns:p14="http://schemas.microsoft.com/office/powerpoint/2010/main" val="3863622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ABAADE-8533-424B-A227-37A7D886D2FE}" type="slidenum">
              <a:rPr lang="en-US"/>
              <a:pPr/>
              <a:t>‹#›</a:t>
            </a:fld>
            <a:endParaRPr lang="en-US"/>
          </a:p>
        </p:txBody>
      </p:sp>
    </p:spTree>
    <p:extLst>
      <p:ext uri="{BB962C8B-B14F-4D97-AF65-F5344CB8AC3E}">
        <p14:creationId xmlns:p14="http://schemas.microsoft.com/office/powerpoint/2010/main" val="3171326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449F41-481A-4420-879D-E07D92B23F96}" type="slidenum">
              <a:rPr lang="en-US"/>
              <a:pPr/>
              <a:t>‹#›</a:t>
            </a:fld>
            <a:endParaRPr lang="en-US"/>
          </a:p>
        </p:txBody>
      </p:sp>
    </p:spTree>
    <p:extLst>
      <p:ext uri="{BB962C8B-B14F-4D97-AF65-F5344CB8AC3E}">
        <p14:creationId xmlns:p14="http://schemas.microsoft.com/office/powerpoint/2010/main" val="390702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1C324C-3C3E-4735-9F56-0705ABB8DCF0}" type="slidenum">
              <a:rPr lang="en-US"/>
              <a:pPr/>
              <a:t>‹#›</a:t>
            </a:fld>
            <a:endParaRPr lang="en-US"/>
          </a:p>
        </p:txBody>
      </p:sp>
    </p:spTree>
    <p:extLst>
      <p:ext uri="{BB962C8B-B14F-4D97-AF65-F5344CB8AC3E}">
        <p14:creationId xmlns:p14="http://schemas.microsoft.com/office/powerpoint/2010/main" val="99831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F6BB70-AAAF-48D8-8283-F971FF54A56E}" type="slidenum">
              <a:rPr lang="en-US"/>
              <a:pPr/>
              <a:t>‹#›</a:t>
            </a:fld>
            <a:endParaRPr lang="en-US"/>
          </a:p>
        </p:txBody>
      </p:sp>
    </p:spTree>
    <p:extLst>
      <p:ext uri="{BB962C8B-B14F-4D97-AF65-F5344CB8AC3E}">
        <p14:creationId xmlns:p14="http://schemas.microsoft.com/office/powerpoint/2010/main" val="1199955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0A6F2D-29A4-45BC-8C06-2EF74459CB0B}" type="slidenum">
              <a:rPr lang="en-US"/>
              <a:pPr/>
              <a:t>‹#›</a:t>
            </a:fld>
            <a:endParaRPr lang="en-US"/>
          </a:p>
        </p:txBody>
      </p:sp>
    </p:spTree>
    <p:extLst>
      <p:ext uri="{BB962C8B-B14F-4D97-AF65-F5344CB8AC3E}">
        <p14:creationId xmlns:p14="http://schemas.microsoft.com/office/powerpoint/2010/main" val="4233875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6F311A-BFBC-4E72-83D6-41CEFD20A9F4}" type="slidenum">
              <a:rPr lang="en-US"/>
              <a:pPr/>
              <a:t>‹#›</a:t>
            </a:fld>
            <a:endParaRPr lang="en-US"/>
          </a:p>
        </p:txBody>
      </p:sp>
    </p:spTree>
    <p:extLst>
      <p:ext uri="{BB962C8B-B14F-4D97-AF65-F5344CB8AC3E}">
        <p14:creationId xmlns:p14="http://schemas.microsoft.com/office/powerpoint/2010/main" val="88022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9F4E19A-A8B7-4DBB-AE5E-0C62BE569F5B}" type="slidenum">
              <a:rPr lang="en-US"/>
              <a:pPr/>
              <a:t>‹#›</a:t>
            </a:fld>
            <a:endParaRPr lang="en-US"/>
          </a:p>
        </p:txBody>
      </p:sp>
    </p:spTree>
    <p:extLst>
      <p:ext uri="{BB962C8B-B14F-4D97-AF65-F5344CB8AC3E}">
        <p14:creationId xmlns:p14="http://schemas.microsoft.com/office/powerpoint/2010/main" val="259457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95DF03-F0CA-4635-8910-5B36858AC022}" type="slidenum">
              <a:rPr lang="en-US"/>
              <a:pPr/>
              <a:t>‹#›</a:t>
            </a:fld>
            <a:endParaRPr lang="en-US"/>
          </a:p>
        </p:txBody>
      </p:sp>
    </p:spTree>
    <p:extLst>
      <p:ext uri="{BB962C8B-B14F-4D97-AF65-F5344CB8AC3E}">
        <p14:creationId xmlns:p14="http://schemas.microsoft.com/office/powerpoint/2010/main" val="222148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6C9719-5786-4C72-A63F-CF7635B28BB7}" type="slidenum">
              <a:rPr lang="en-US"/>
              <a:pPr/>
              <a:t>‹#›</a:t>
            </a:fld>
            <a:endParaRPr lang="en-US"/>
          </a:p>
        </p:txBody>
      </p:sp>
    </p:spTree>
    <p:extLst>
      <p:ext uri="{BB962C8B-B14F-4D97-AF65-F5344CB8AC3E}">
        <p14:creationId xmlns:p14="http://schemas.microsoft.com/office/powerpoint/2010/main" val="215745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0888" y="9513888"/>
            <a:ext cx="37309425" cy="1974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9736CFFE-C132-4B1E-B16D-011EE94F9D1E}" type="slidenum">
              <a:rPr lang="en-US"/>
              <a:pPr/>
              <a:t>‹#›</a:t>
            </a:fld>
            <a:endParaRPr lang="en-US"/>
          </a:p>
        </p:txBody>
      </p:sp>
      <p:sp>
        <p:nvSpPr>
          <p:cNvPr id="1031" name="Text Box 7"/>
          <p:cNvSpPr txBox="1">
            <a:spLocks noChangeArrowheads="1"/>
          </p:cNvSpPr>
          <p:nvPr userDrawn="1"/>
        </p:nvSpPr>
        <p:spPr bwMode="auto">
          <a:xfrm>
            <a:off x="39395400" y="32019875"/>
            <a:ext cx="40624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sz="2400">
                <a:solidFill>
                  <a:schemeClr val="tx1"/>
                </a:solidFill>
                <a:latin typeface="Times New Roman" pitchFamily="18" charset="0"/>
              </a:defRPr>
            </a:lvl1pPr>
            <a:lvl2pPr defTabSz="2978150">
              <a:defRPr sz="2400">
                <a:solidFill>
                  <a:schemeClr val="tx1"/>
                </a:solidFill>
                <a:latin typeface="Times New Roman" pitchFamily="18" charset="0"/>
              </a:defRPr>
            </a:lvl2pPr>
            <a:lvl3pPr defTabSz="2978150">
              <a:defRPr sz="2400">
                <a:solidFill>
                  <a:schemeClr val="tx1"/>
                </a:solidFill>
                <a:latin typeface="Times New Roman" pitchFamily="18" charset="0"/>
              </a:defRPr>
            </a:lvl3pPr>
            <a:lvl4pPr defTabSz="2978150">
              <a:defRPr sz="2400">
                <a:solidFill>
                  <a:schemeClr val="tx1"/>
                </a:solidFill>
                <a:latin typeface="Times New Roman" pitchFamily="18" charset="0"/>
              </a:defRPr>
            </a:lvl4pPr>
            <a:lvl5pPr defTabSz="2978150">
              <a:defRPr sz="2400">
                <a:solidFill>
                  <a:schemeClr val="tx1"/>
                </a:solidFill>
                <a:latin typeface="Times New Roman" pitchFamily="18" charset="0"/>
              </a:defRPr>
            </a:lvl5pPr>
            <a:lvl6pPr defTabSz="2978150" eaLnBrk="0" fontAlgn="base" hangingPunct="0">
              <a:spcBef>
                <a:spcPct val="0"/>
              </a:spcBef>
              <a:spcAft>
                <a:spcPct val="0"/>
              </a:spcAft>
              <a:defRPr sz="2400">
                <a:solidFill>
                  <a:schemeClr val="tx1"/>
                </a:solidFill>
                <a:latin typeface="Times New Roman" pitchFamily="18" charset="0"/>
              </a:defRPr>
            </a:lvl6pPr>
            <a:lvl7pPr defTabSz="2978150" eaLnBrk="0" fontAlgn="base" hangingPunct="0">
              <a:spcBef>
                <a:spcPct val="0"/>
              </a:spcBef>
              <a:spcAft>
                <a:spcPct val="0"/>
              </a:spcAft>
              <a:defRPr sz="2400">
                <a:solidFill>
                  <a:schemeClr val="tx1"/>
                </a:solidFill>
                <a:latin typeface="Times New Roman" pitchFamily="18" charset="0"/>
              </a:defRPr>
            </a:lvl7pPr>
            <a:lvl8pPr defTabSz="2978150" eaLnBrk="0" fontAlgn="base" hangingPunct="0">
              <a:spcBef>
                <a:spcPct val="0"/>
              </a:spcBef>
              <a:spcAft>
                <a:spcPct val="0"/>
              </a:spcAft>
              <a:defRPr sz="2400">
                <a:solidFill>
                  <a:schemeClr val="tx1"/>
                </a:solidFill>
                <a:latin typeface="Times New Roman" pitchFamily="18" charset="0"/>
              </a:defRPr>
            </a:lvl8pPr>
            <a:lvl9pPr defTabSz="297815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rgbClr val="3333FF"/>
                </a:solidFill>
                <a:effectLst/>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249" name="Text Box 201"/>
          <p:cNvSpPr txBox="1">
            <a:spLocks noChangeArrowheads="1"/>
          </p:cNvSpPr>
          <p:nvPr/>
        </p:nvSpPr>
        <p:spPr bwMode="auto">
          <a:xfrm>
            <a:off x="20085050" y="3140075"/>
            <a:ext cx="27622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itchFamily="18" charset="0"/>
              </a:defRPr>
            </a:lvl1pPr>
            <a:lvl2pPr marL="1076325" defTabSz="2154238">
              <a:defRPr sz="2400">
                <a:solidFill>
                  <a:schemeClr val="tx1"/>
                </a:solidFill>
                <a:latin typeface="Times New Roman" pitchFamily="18" charset="0"/>
              </a:defRPr>
            </a:lvl2pPr>
            <a:lvl3pPr marL="2154238" defTabSz="2154238">
              <a:defRPr sz="2400">
                <a:solidFill>
                  <a:schemeClr val="tx1"/>
                </a:solidFill>
                <a:latin typeface="Times New Roman" pitchFamily="18" charset="0"/>
              </a:defRPr>
            </a:lvl3pPr>
            <a:lvl4pPr marL="3230563" defTabSz="2154238">
              <a:defRPr sz="2400">
                <a:solidFill>
                  <a:schemeClr val="tx1"/>
                </a:solidFill>
                <a:latin typeface="Times New Roman" pitchFamily="18" charset="0"/>
              </a:defRPr>
            </a:lvl4pPr>
            <a:lvl5pPr marL="4308475" defTabSz="2154238">
              <a:defRPr sz="2400">
                <a:solidFill>
                  <a:schemeClr val="tx1"/>
                </a:solidFill>
                <a:latin typeface="Times New Roman" pitchFamily="18" charset="0"/>
              </a:defRPr>
            </a:lvl5pPr>
            <a:lvl6pPr marL="4765675" defTabSz="2154238" eaLnBrk="0" fontAlgn="base" hangingPunct="0">
              <a:spcBef>
                <a:spcPct val="0"/>
              </a:spcBef>
              <a:spcAft>
                <a:spcPct val="0"/>
              </a:spcAft>
              <a:defRPr sz="2400">
                <a:solidFill>
                  <a:schemeClr val="tx1"/>
                </a:solidFill>
                <a:latin typeface="Times New Roman" pitchFamily="18" charset="0"/>
              </a:defRPr>
            </a:lvl6pPr>
            <a:lvl7pPr marL="5222875" defTabSz="2154238" eaLnBrk="0" fontAlgn="base" hangingPunct="0">
              <a:spcBef>
                <a:spcPct val="0"/>
              </a:spcBef>
              <a:spcAft>
                <a:spcPct val="0"/>
              </a:spcAft>
              <a:defRPr sz="2400">
                <a:solidFill>
                  <a:schemeClr val="tx1"/>
                </a:solidFill>
                <a:latin typeface="Times New Roman" pitchFamily="18" charset="0"/>
              </a:defRPr>
            </a:lvl7pPr>
            <a:lvl8pPr marL="5680075" defTabSz="2154238" eaLnBrk="0" fontAlgn="base" hangingPunct="0">
              <a:spcBef>
                <a:spcPct val="0"/>
              </a:spcBef>
              <a:spcAft>
                <a:spcPct val="0"/>
              </a:spcAft>
              <a:defRPr sz="2400">
                <a:solidFill>
                  <a:schemeClr val="tx1"/>
                </a:solidFill>
                <a:latin typeface="Times New Roman" pitchFamily="18" charset="0"/>
              </a:defRPr>
            </a:lvl8pPr>
            <a:lvl9pPr marL="6137275" defTabSz="2154238" eaLnBrk="0" fontAlgn="base" hangingPunct="0">
              <a:spcBef>
                <a:spcPct val="0"/>
              </a:spcBef>
              <a:spcAft>
                <a:spcPct val="0"/>
              </a:spcAft>
              <a:defRPr sz="2400">
                <a:solidFill>
                  <a:schemeClr val="tx1"/>
                </a:solidFill>
                <a:latin typeface="Times New Roman" pitchFamily="18" charset="0"/>
              </a:defRPr>
            </a:lvl9pPr>
          </a:lstStyle>
          <a:p>
            <a:endParaRPr lang="en-US" sz="5700">
              <a:effectLst/>
            </a:endParaRPr>
          </a:p>
        </p:txBody>
      </p:sp>
      <p:sp>
        <p:nvSpPr>
          <p:cNvPr id="2250" name="Text Box 202"/>
          <p:cNvSpPr txBox="1">
            <a:spLocks noChangeArrowheads="1"/>
          </p:cNvSpPr>
          <p:nvPr/>
        </p:nvSpPr>
        <p:spPr bwMode="auto">
          <a:xfrm>
            <a:off x="10896600" y="6572250"/>
            <a:ext cx="10363200" cy="146685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p:txBody>
      </p:sp>
      <p:sp>
        <p:nvSpPr>
          <p:cNvPr id="2251" name="Rectangle 203"/>
          <p:cNvSpPr>
            <a:spLocks noChangeArrowheads="1"/>
          </p:cNvSpPr>
          <p:nvPr/>
        </p:nvSpPr>
        <p:spPr bwMode="auto">
          <a:xfrm>
            <a:off x="10896600" y="22209125"/>
            <a:ext cx="4622800" cy="6064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52" name="Rectangle 204"/>
          <p:cNvSpPr>
            <a:spLocks noChangeArrowheads="1"/>
          </p:cNvSpPr>
          <p:nvPr/>
        </p:nvSpPr>
        <p:spPr bwMode="auto">
          <a:xfrm>
            <a:off x="16525875" y="22228175"/>
            <a:ext cx="4727575" cy="60420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53" name="Text Box 205"/>
          <p:cNvSpPr txBox="1">
            <a:spLocks noChangeArrowheads="1"/>
          </p:cNvSpPr>
          <p:nvPr/>
        </p:nvSpPr>
        <p:spPr bwMode="auto">
          <a:xfrm>
            <a:off x="457200" y="6667500"/>
            <a:ext cx="9753600" cy="1079341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254" name="Text Box 206"/>
          <p:cNvSpPr txBox="1">
            <a:spLocks noChangeArrowheads="1"/>
          </p:cNvSpPr>
          <p:nvPr/>
        </p:nvSpPr>
        <p:spPr bwMode="auto">
          <a:xfrm>
            <a:off x="457200" y="457200"/>
            <a:ext cx="77343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ABSTRACT</a:t>
            </a:r>
          </a:p>
        </p:txBody>
      </p:sp>
      <p:sp>
        <p:nvSpPr>
          <p:cNvPr id="2255" name="Text Box 207"/>
          <p:cNvSpPr txBox="1">
            <a:spLocks noChangeArrowheads="1"/>
          </p:cNvSpPr>
          <p:nvPr/>
        </p:nvSpPr>
        <p:spPr bwMode="auto">
          <a:xfrm>
            <a:off x="457200" y="5715000"/>
            <a:ext cx="97821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INTRODUCTION</a:t>
            </a:r>
          </a:p>
        </p:txBody>
      </p:sp>
      <p:sp>
        <p:nvSpPr>
          <p:cNvPr id="2256" name="Text Box 208"/>
          <p:cNvSpPr txBox="1">
            <a:spLocks noChangeArrowheads="1"/>
          </p:cNvSpPr>
          <p:nvPr/>
        </p:nvSpPr>
        <p:spPr bwMode="auto">
          <a:xfrm>
            <a:off x="31584900" y="12912725"/>
            <a:ext cx="11752263"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CONCLUSIONS</a:t>
            </a:r>
          </a:p>
        </p:txBody>
      </p:sp>
      <p:sp>
        <p:nvSpPr>
          <p:cNvPr id="2257" name="Text Box 209"/>
          <p:cNvSpPr txBox="1">
            <a:spLocks noChangeArrowheads="1"/>
          </p:cNvSpPr>
          <p:nvPr/>
        </p:nvSpPr>
        <p:spPr bwMode="auto">
          <a:xfrm>
            <a:off x="31594425" y="24250650"/>
            <a:ext cx="117189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REFERENCES</a:t>
            </a:r>
          </a:p>
        </p:txBody>
      </p:sp>
      <p:sp>
        <p:nvSpPr>
          <p:cNvPr id="2258" name="Rectangle 210"/>
          <p:cNvSpPr>
            <a:spLocks noChangeArrowheads="1"/>
          </p:cNvSpPr>
          <p:nvPr/>
        </p:nvSpPr>
        <p:spPr bwMode="auto">
          <a:xfrm>
            <a:off x="8839200" y="458788"/>
            <a:ext cx="34505900" cy="4570412"/>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effectLst>
                <a:outerShdw blurRad="38100" dist="38100" dir="2700000" algn="tl">
                  <a:srgbClr val="FFFFFF"/>
                </a:outerShdw>
              </a:effectLst>
            </a:endParaRPr>
          </a:p>
        </p:txBody>
      </p:sp>
      <p:sp>
        <p:nvSpPr>
          <p:cNvPr id="2259" name="Rectangle 211"/>
          <p:cNvSpPr>
            <a:spLocks noChangeArrowheads="1"/>
          </p:cNvSpPr>
          <p:nvPr/>
        </p:nvSpPr>
        <p:spPr bwMode="auto">
          <a:xfrm>
            <a:off x="9361488" y="685800"/>
            <a:ext cx="33680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6600" b="1">
                <a:solidFill>
                  <a:srgbClr val="FFBF0B"/>
                </a:solidFill>
                <a:effectLst>
                  <a:outerShdw blurRad="38100" dist="38100" dir="2700000" algn="tl">
                    <a:srgbClr val="000000"/>
                  </a:outerShdw>
                </a:effectLst>
                <a:latin typeface="Arial" charset="0"/>
              </a:rPr>
              <a:t>TITLE XXXXXXXXXXXXXXXXXXXXXXXXXXXXXXXXXXXXXXXXXXXXXXXXXXXXXXX</a:t>
            </a:r>
          </a:p>
          <a:p>
            <a:pPr algn="ctr">
              <a:lnSpc>
                <a:spcPct val="90000"/>
              </a:lnSpc>
            </a:pPr>
            <a:r>
              <a:rPr lang="en-US" sz="6600" b="1">
                <a:solidFill>
                  <a:srgbClr val="FFBF0B"/>
                </a:solidFill>
                <a:effectLst>
                  <a:outerShdw blurRad="38100" dist="38100" dir="2700000" algn="tl">
                    <a:srgbClr val="000000"/>
                  </a:outerShdw>
                </a:effectLst>
                <a:latin typeface="Arial" charset="0"/>
              </a:rPr>
              <a:t>XXXXXXXXXXXXXXXXXXXXXXXXXXXXXXXXXXXXXXXXXX</a:t>
            </a:r>
          </a:p>
        </p:txBody>
      </p:sp>
      <p:sp>
        <p:nvSpPr>
          <p:cNvPr id="2260" name="Rectangle 212"/>
          <p:cNvSpPr>
            <a:spLocks noChangeArrowheads="1"/>
          </p:cNvSpPr>
          <p:nvPr/>
        </p:nvSpPr>
        <p:spPr bwMode="auto">
          <a:xfrm>
            <a:off x="16067088" y="2520950"/>
            <a:ext cx="208788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5400">
                <a:solidFill>
                  <a:schemeClr val="bg1"/>
                </a:solidFill>
                <a:effectLst>
                  <a:outerShdw blurRad="38100" dist="38100" dir="2700000" algn="tl">
                    <a:srgbClr val="000000"/>
                  </a:outerShdw>
                </a:effectLst>
                <a:latin typeface="Arial" charset="0"/>
              </a:rPr>
              <a:t>Authors xxxxxxxxxxxxxxxxxxxxxxxxxxxxxxxxxxxxxxxxxxx</a:t>
            </a:r>
          </a:p>
        </p:txBody>
      </p:sp>
      <p:sp>
        <p:nvSpPr>
          <p:cNvPr id="2261" name="Rectangle 213"/>
          <p:cNvSpPr>
            <a:spLocks noChangeArrowheads="1"/>
          </p:cNvSpPr>
          <p:nvPr/>
        </p:nvSpPr>
        <p:spPr bwMode="auto">
          <a:xfrm>
            <a:off x="10961688" y="3429000"/>
            <a:ext cx="318516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4400">
                <a:solidFill>
                  <a:schemeClr val="bg1"/>
                </a:solidFill>
                <a:effectLst>
                  <a:outerShdw blurRad="38100" dist="38100" dir="2700000" algn="tl">
                    <a:srgbClr val="000000"/>
                  </a:outerShdw>
                </a:effectLst>
                <a:latin typeface="Arial" charset="0"/>
              </a:rPr>
              <a:t>Affiliations xxxxxxxxxxxxxxxxxxxxxxxxxxxxxxxxxxxxxxxxxxxxxxxxxxxxxxxxxxxxxxxxxxxxxxxxxxxxxxxxxxxxxxxxx</a:t>
            </a:r>
          </a:p>
          <a:p>
            <a:pPr algn="ctr">
              <a:lnSpc>
                <a:spcPct val="90000"/>
              </a:lnSpc>
            </a:pPr>
            <a:r>
              <a:rPr lang="en-US" sz="4400">
                <a:solidFill>
                  <a:schemeClr val="bg1"/>
                </a:solidFill>
                <a:effectLst>
                  <a:outerShdw blurRad="38100" dist="38100" dir="2700000" algn="tl">
                    <a:srgbClr val="000000"/>
                  </a:outerShdw>
                </a:effectLst>
                <a:latin typeface="Arial" charset="0"/>
              </a:rPr>
              <a:t>xxxxxxxxxxxxxxxxxxxxxxxxxxxxxxxxxxxxxxxxxxxxxxxxxxxxxxxxxxxxxxxxxxxxxx</a:t>
            </a:r>
          </a:p>
        </p:txBody>
      </p:sp>
      <p:sp>
        <p:nvSpPr>
          <p:cNvPr id="2262" name="Oval 214"/>
          <p:cNvSpPr>
            <a:spLocks noChangeArrowheads="1"/>
          </p:cNvSpPr>
          <p:nvPr/>
        </p:nvSpPr>
        <p:spPr bwMode="auto">
          <a:xfrm>
            <a:off x="9342438" y="2238375"/>
            <a:ext cx="2362200" cy="23622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 name="Text Box 215"/>
          <p:cNvSpPr txBox="1">
            <a:spLocks noChangeArrowheads="1"/>
          </p:cNvSpPr>
          <p:nvPr/>
        </p:nvSpPr>
        <p:spPr bwMode="auto">
          <a:xfrm>
            <a:off x="9837738" y="2635250"/>
            <a:ext cx="14716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4800">
                <a:solidFill>
                  <a:schemeClr val="bg1"/>
                </a:solidFill>
                <a:effectLst/>
              </a:rPr>
              <a:t>Logo</a:t>
            </a:r>
          </a:p>
          <a:p>
            <a:pPr algn="ctr"/>
            <a:r>
              <a:rPr lang="en-US" sz="4800">
                <a:solidFill>
                  <a:schemeClr val="bg1"/>
                </a:solidFill>
                <a:effectLst/>
              </a:rPr>
              <a:t>Here</a:t>
            </a:r>
          </a:p>
        </p:txBody>
      </p:sp>
      <p:sp>
        <p:nvSpPr>
          <p:cNvPr id="2264" name="Text Box 216"/>
          <p:cNvSpPr txBox="1">
            <a:spLocks noChangeArrowheads="1"/>
          </p:cNvSpPr>
          <p:nvPr/>
        </p:nvSpPr>
        <p:spPr bwMode="auto">
          <a:xfrm>
            <a:off x="447675" y="1422400"/>
            <a:ext cx="7724775" cy="38004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65" name="Text Box 217"/>
          <p:cNvSpPr txBox="1">
            <a:spLocks noChangeArrowheads="1"/>
          </p:cNvSpPr>
          <p:nvPr/>
        </p:nvSpPr>
        <p:spPr bwMode="auto">
          <a:xfrm>
            <a:off x="457200" y="19304000"/>
            <a:ext cx="9753600" cy="130254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5000"/>
              </a:lnSpc>
            </a:pPr>
            <a:r>
              <a:rPr lang="en-US" sz="1900" b="1" i="1">
                <a:effectLst/>
                <a:latin typeface="Arial" charset="0"/>
              </a:rPr>
              <a:t>General guidelines</a:t>
            </a:r>
          </a:p>
          <a:p>
            <a:pPr eaLnBrk="1" hangingPunct="1">
              <a:lnSpc>
                <a:spcPct val="95000"/>
              </a:lnSpc>
            </a:pPr>
            <a:endParaRPr lang="en-US" sz="1900" b="1">
              <a:effectLst/>
              <a:latin typeface="Arial" charset="0"/>
            </a:endParaRPr>
          </a:p>
          <a:p>
            <a:pPr eaLnBrk="1" hangingPunct="1">
              <a:lnSpc>
                <a:spcPct val="95000"/>
              </a:lnSpc>
            </a:pPr>
            <a:r>
              <a:rPr lang="en-US" sz="1900">
                <a:effectLst/>
                <a:latin typeface="Arial" charset="0"/>
              </a:rPr>
              <a:t>These templates are fully editable.  They are created at various percentages of the final printed size.  We will use this page size (</a:t>
            </a:r>
            <a:r>
              <a:rPr lang="en-US" sz="1900" u="sng">
                <a:effectLst/>
                <a:latin typeface="Arial" charset="0"/>
              </a:rPr>
              <a:t>100%</a:t>
            </a:r>
            <a:r>
              <a:rPr lang="en-US" sz="1900">
                <a:effectLst/>
                <a:latin typeface="Arial" charset="0"/>
              </a:rPr>
              <a:t>) for a 36x48 inch poster.  Viewing the poster on the screen at the above (</a:t>
            </a:r>
            <a:r>
              <a:rPr lang="en-US" sz="1900" u="sng">
                <a:effectLst/>
                <a:latin typeface="Arial" charset="0"/>
              </a:rPr>
              <a:t>underlined</a:t>
            </a:r>
            <a:r>
              <a:rPr lang="en-US" sz="1900">
                <a:effectLst/>
                <a:latin typeface="Arial" charset="0"/>
              </a:rPr>
              <a:t>) magnification (“view” menu…then “zoom”) will give you a feeling for the final appearance even though you will only be able to see a fraction of the entire poster.  </a:t>
            </a:r>
          </a:p>
          <a:p>
            <a:pPr eaLnBrk="1" hangingPunct="1">
              <a:lnSpc>
                <a:spcPct val="95000"/>
              </a:lnSpc>
            </a:pPr>
            <a:endParaRPr lang="en-US" sz="1900">
              <a:effectLst/>
              <a:latin typeface="Arial" charset="0"/>
            </a:endParaRPr>
          </a:p>
          <a:p>
            <a:pPr eaLnBrk="1" hangingPunct="1">
              <a:lnSpc>
                <a:spcPct val="95000"/>
              </a:lnSpc>
            </a:pPr>
            <a:r>
              <a:rPr lang="en-US" sz="1900">
                <a:effectLst/>
                <a:latin typeface="Arial"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1900">
                <a:solidFill>
                  <a:srgbClr val="FF0000"/>
                </a:solidFill>
                <a:effectLst/>
                <a:latin typeface="Arial" charset="0"/>
              </a:rPr>
              <a:t>xx</a:t>
            </a:r>
            <a:r>
              <a:rPr lang="en-US" sz="1900">
                <a:effectLst/>
                <a:latin typeface="Arial" charset="0"/>
              </a:rPr>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sz="1900">
              <a:effectLst/>
              <a:latin typeface="Arial" charset="0"/>
            </a:endParaRPr>
          </a:p>
          <a:p>
            <a:pPr eaLnBrk="1" hangingPunct="1">
              <a:lnSpc>
                <a:spcPct val="95000"/>
              </a:lnSpc>
            </a:pPr>
            <a:r>
              <a:rPr lang="en-US" sz="1900">
                <a:effectLst/>
                <a:latin typeface="Arial" charset="0"/>
              </a:rPr>
              <a:t>Text sizes should be no smaller than ¼” or 24 point at the final magnification.  That is, if you are using a template which will be enlarged at 100%, use a minimum of 24 point type.  If it will be enlarged at 200%, use a minimum of 12 point type.</a:t>
            </a:r>
          </a:p>
          <a:p>
            <a:pPr eaLnBrk="1" hangingPunct="1">
              <a:lnSpc>
                <a:spcPct val="95000"/>
              </a:lnSpc>
            </a:pPr>
            <a:endParaRPr lang="en-US" sz="1900">
              <a:effectLst/>
              <a:latin typeface="Arial" charset="0"/>
            </a:endParaRPr>
          </a:p>
          <a:p>
            <a:pPr eaLnBrk="1" hangingPunct="1">
              <a:lnSpc>
                <a:spcPct val="95000"/>
              </a:lnSpc>
            </a:pPr>
            <a:r>
              <a:rPr lang="en-US" sz="1900" b="1" i="1">
                <a:effectLst/>
                <a:latin typeface="Arial" charset="0"/>
              </a:rPr>
              <a:t>Importing data from other programs:   </a:t>
            </a:r>
          </a:p>
          <a:p>
            <a:pPr eaLnBrk="1" hangingPunct="1">
              <a:lnSpc>
                <a:spcPct val="95000"/>
              </a:lnSpc>
            </a:pPr>
            <a:endParaRPr lang="en-US" sz="1900" b="1" i="1">
              <a:effectLst/>
              <a:latin typeface="Arial" charset="0"/>
            </a:endParaRPr>
          </a:p>
          <a:p>
            <a:pPr eaLnBrk="1" hangingPunct="1">
              <a:lnSpc>
                <a:spcPct val="95000"/>
              </a:lnSpc>
            </a:pPr>
            <a:r>
              <a:rPr lang="en-US" sz="1900" b="1">
                <a:effectLst/>
                <a:latin typeface="Arial" charset="0"/>
              </a:rPr>
              <a:t>Excel</a:t>
            </a:r>
            <a:r>
              <a:rPr lang="en-US" sz="1900">
                <a:effectLst/>
                <a:latin typeface="Arial" charset="0"/>
              </a:rPr>
              <a:t>- select the chart, then “edit…copy”, and then “edit…paste” into your poster. The chart can be resized as needed.  The chart can be “ungrouped” for editing once it is in PowerPoint.</a:t>
            </a:r>
          </a:p>
          <a:p>
            <a:pPr eaLnBrk="1" hangingPunct="1">
              <a:lnSpc>
                <a:spcPct val="95000"/>
              </a:lnSpc>
            </a:pPr>
            <a:endParaRPr lang="en-US" sz="1900">
              <a:effectLst/>
              <a:latin typeface="Arial" charset="0"/>
            </a:endParaRPr>
          </a:p>
          <a:p>
            <a:pPr eaLnBrk="1" hangingPunct="1">
              <a:lnSpc>
                <a:spcPct val="95000"/>
              </a:lnSpc>
            </a:pPr>
            <a:r>
              <a:rPr lang="en-US" sz="1900" b="1">
                <a:effectLst/>
                <a:latin typeface="Arial" charset="0"/>
              </a:rPr>
              <a:t>Word or existing PowerPoint slide file</a:t>
            </a:r>
            <a:r>
              <a:rPr lang="en-US" sz="1900">
                <a:effectLst/>
                <a:latin typeface="Arial" charset="0"/>
              </a:rPr>
              <a:t>- select the text to be brought into poster, choose “edit…copy”, then “edit…paste” the text into a new or existing text box on your poster. Then you may edit your text at will.</a:t>
            </a:r>
          </a:p>
          <a:p>
            <a:pPr eaLnBrk="1" hangingPunct="1">
              <a:lnSpc>
                <a:spcPct val="95000"/>
              </a:lnSpc>
            </a:pPr>
            <a:endParaRPr lang="en-US" sz="1900">
              <a:effectLst/>
              <a:latin typeface="Arial" charset="0"/>
            </a:endParaRPr>
          </a:p>
          <a:p>
            <a:pPr eaLnBrk="1" hangingPunct="1">
              <a:lnSpc>
                <a:spcPct val="95000"/>
              </a:lnSpc>
            </a:pPr>
            <a:r>
              <a:rPr lang="en-US" sz="1900" b="1" i="1">
                <a:effectLst/>
                <a:latin typeface="Arial" charset="0"/>
              </a:rPr>
              <a:t>Pictures and fonts:</a:t>
            </a:r>
          </a:p>
          <a:p>
            <a:pPr eaLnBrk="1" hangingPunct="1">
              <a:lnSpc>
                <a:spcPct val="95000"/>
              </a:lnSpc>
            </a:pPr>
            <a:endParaRPr lang="en-US" sz="1900">
              <a:effectLst/>
              <a:latin typeface="Arial" charset="0"/>
            </a:endParaRPr>
          </a:p>
          <a:p>
            <a:pPr eaLnBrk="1" hangingPunct="1">
              <a:lnSpc>
                <a:spcPct val="95000"/>
              </a:lnSpc>
            </a:pPr>
            <a:r>
              <a:rPr lang="en-US" sz="1900" b="1">
                <a:effectLst/>
                <a:latin typeface="Arial" charset="0"/>
              </a:rPr>
              <a:t>Scans-</a:t>
            </a:r>
            <a:r>
              <a:rPr lang="en-US" sz="1900">
                <a:effectLst/>
                <a:latin typeface="Arial" charset="0"/>
              </a:rPr>
              <a:t>Images need to be greater than 85 dpi in their </a:t>
            </a:r>
            <a:r>
              <a:rPr lang="en-US" sz="1900" u="sng">
                <a:effectLst/>
                <a:latin typeface="Arial" charset="0"/>
              </a:rPr>
              <a:t>final printed size</a:t>
            </a:r>
            <a:r>
              <a:rPr lang="en-US" sz="1900">
                <a:effectLst/>
                <a:latin typeface="Arial" charset="0"/>
              </a:rPr>
              <a:t>, in order to avoid visible pixelation.  (See the scanning table in our website “poster creation” page).</a:t>
            </a:r>
          </a:p>
          <a:p>
            <a:pPr eaLnBrk="1" hangingPunct="1">
              <a:lnSpc>
                <a:spcPct val="95000"/>
              </a:lnSpc>
            </a:pPr>
            <a:endParaRPr lang="en-US" sz="1900">
              <a:effectLst/>
              <a:latin typeface="Arial" charset="0"/>
            </a:endParaRPr>
          </a:p>
          <a:p>
            <a:pPr eaLnBrk="1" hangingPunct="1">
              <a:lnSpc>
                <a:spcPct val="95000"/>
              </a:lnSpc>
            </a:pPr>
            <a:r>
              <a:rPr lang="en-US" sz="1900" b="1">
                <a:effectLst/>
                <a:latin typeface="Arial" charset="0"/>
              </a:rPr>
              <a:t>Picture files-</a:t>
            </a:r>
            <a:r>
              <a:rPr lang="en-US" sz="1900">
                <a:effectLst/>
                <a:latin typeface="Arial" charset="0"/>
              </a:rPr>
              <a:t>Select “Insert…picture…from file” from your PowerPoint menu.  This will paste the picture file into your poster.  Resize as needed.  Use only “JPEG” or “Tiff” files for your poster inserts. </a:t>
            </a:r>
          </a:p>
          <a:p>
            <a:pPr eaLnBrk="1" hangingPunct="1">
              <a:lnSpc>
                <a:spcPct val="95000"/>
              </a:lnSpc>
            </a:pPr>
            <a:endParaRPr lang="en-US" sz="1900">
              <a:effectLst/>
              <a:latin typeface="Arial" charset="0"/>
            </a:endParaRPr>
          </a:p>
          <a:p>
            <a:pPr eaLnBrk="1" hangingPunct="1">
              <a:lnSpc>
                <a:spcPct val="95000"/>
              </a:lnSpc>
            </a:pPr>
            <a:r>
              <a:rPr lang="en-US" sz="1900" b="1">
                <a:effectLst/>
                <a:latin typeface="Arial" charset="0"/>
              </a:rPr>
              <a:t>Fonts</a:t>
            </a:r>
            <a:r>
              <a:rPr lang="en-US" sz="1900">
                <a:effectLst/>
                <a:latin typeface="Arial" charset="0"/>
              </a:rPr>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sz="1900">
              <a:effectLst/>
              <a:latin typeface="Arial" charset="0"/>
            </a:endParaRPr>
          </a:p>
        </p:txBody>
      </p:sp>
      <p:sp>
        <p:nvSpPr>
          <p:cNvPr id="2266" name="Text Box 218"/>
          <p:cNvSpPr txBox="1">
            <a:spLocks noChangeArrowheads="1"/>
          </p:cNvSpPr>
          <p:nvPr/>
        </p:nvSpPr>
        <p:spPr bwMode="auto">
          <a:xfrm>
            <a:off x="457200" y="18322925"/>
            <a:ext cx="97536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METHODS</a:t>
            </a:r>
          </a:p>
        </p:txBody>
      </p:sp>
      <p:sp>
        <p:nvSpPr>
          <p:cNvPr id="2267" name="Text Box 219"/>
          <p:cNvSpPr txBox="1">
            <a:spLocks noChangeArrowheads="1"/>
          </p:cNvSpPr>
          <p:nvPr/>
        </p:nvSpPr>
        <p:spPr bwMode="auto">
          <a:xfrm>
            <a:off x="10896600" y="5638800"/>
            <a:ext cx="200215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RESULTS</a:t>
            </a:r>
          </a:p>
        </p:txBody>
      </p:sp>
      <p:sp>
        <p:nvSpPr>
          <p:cNvPr id="2268" name="Text Box 220"/>
          <p:cNvSpPr txBox="1">
            <a:spLocks noChangeArrowheads="1"/>
          </p:cNvSpPr>
          <p:nvPr/>
        </p:nvSpPr>
        <p:spPr bwMode="auto">
          <a:xfrm>
            <a:off x="31596013" y="25206325"/>
            <a:ext cx="11760200" cy="65230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269" name="Text Box 221"/>
          <p:cNvSpPr txBox="1">
            <a:spLocks noChangeArrowheads="1"/>
          </p:cNvSpPr>
          <p:nvPr/>
        </p:nvSpPr>
        <p:spPr bwMode="auto">
          <a:xfrm>
            <a:off x="31586488" y="13833475"/>
            <a:ext cx="11760200" cy="951388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171450" indent="-171450"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endParaRPr lang="en-US" sz="2800">
              <a:effectLst/>
            </a:endParaRPr>
          </a:p>
        </p:txBody>
      </p:sp>
      <p:sp>
        <p:nvSpPr>
          <p:cNvPr id="2270" name="Text Box 222"/>
          <p:cNvSpPr txBox="1">
            <a:spLocks noChangeArrowheads="1"/>
          </p:cNvSpPr>
          <p:nvPr/>
        </p:nvSpPr>
        <p:spPr bwMode="auto">
          <a:xfrm>
            <a:off x="31546800" y="5638800"/>
            <a:ext cx="117824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SUMMARY</a:t>
            </a:r>
          </a:p>
        </p:txBody>
      </p:sp>
      <p:sp>
        <p:nvSpPr>
          <p:cNvPr id="2271" name="Text Box 223"/>
          <p:cNvSpPr txBox="1">
            <a:spLocks noChangeArrowheads="1"/>
          </p:cNvSpPr>
          <p:nvPr/>
        </p:nvSpPr>
        <p:spPr bwMode="auto">
          <a:xfrm>
            <a:off x="31576963" y="6553200"/>
            <a:ext cx="11760200" cy="566896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272" name="Text Box 224"/>
          <p:cNvSpPr txBox="1">
            <a:spLocks noChangeArrowheads="1"/>
          </p:cNvSpPr>
          <p:nvPr/>
        </p:nvSpPr>
        <p:spPr bwMode="auto">
          <a:xfrm>
            <a:off x="10896600" y="28698825"/>
            <a:ext cx="4648200" cy="1857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a:t>
            </a:r>
          </a:p>
        </p:txBody>
      </p:sp>
      <p:sp>
        <p:nvSpPr>
          <p:cNvPr id="2273" name="Text Box 225"/>
          <p:cNvSpPr txBox="1">
            <a:spLocks noChangeArrowheads="1"/>
          </p:cNvSpPr>
          <p:nvPr/>
        </p:nvSpPr>
        <p:spPr bwMode="auto">
          <a:xfrm>
            <a:off x="16525875" y="28698825"/>
            <a:ext cx="4733925" cy="1857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a:t>
            </a:r>
          </a:p>
        </p:txBody>
      </p:sp>
      <p:sp>
        <p:nvSpPr>
          <p:cNvPr id="2274" name="Text Box 226"/>
          <p:cNvSpPr txBox="1">
            <a:spLocks noChangeArrowheads="1"/>
          </p:cNvSpPr>
          <p:nvPr/>
        </p:nvSpPr>
        <p:spPr bwMode="auto">
          <a:xfrm>
            <a:off x="21869400" y="6572250"/>
            <a:ext cx="9067800" cy="1424146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p:txBody>
      </p:sp>
      <p:sp>
        <p:nvSpPr>
          <p:cNvPr id="2275" name="Rectangle 227"/>
          <p:cNvSpPr>
            <a:spLocks noChangeArrowheads="1"/>
          </p:cNvSpPr>
          <p:nvPr/>
        </p:nvSpPr>
        <p:spPr bwMode="auto">
          <a:xfrm>
            <a:off x="22402800" y="22174200"/>
            <a:ext cx="4724400" cy="42910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76" name="Rectangle 228"/>
          <p:cNvSpPr>
            <a:spLocks noChangeArrowheads="1"/>
          </p:cNvSpPr>
          <p:nvPr/>
        </p:nvSpPr>
        <p:spPr bwMode="auto">
          <a:xfrm>
            <a:off x="22402800" y="26960513"/>
            <a:ext cx="4724400" cy="42052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77" name="Text Box 229"/>
          <p:cNvSpPr txBox="1">
            <a:spLocks noChangeArrowheads="1"/>
          </p:cNvSpPr>
          <p:nvPr/>
        </p:nvSpPr>
        <p:spPr bwMode="auto">
          <a:xfrm>
            <a:off x="27736800" y="22783800"/>
            <a:ext cx="2895600" cy="313848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a:t>
            </a:r>
          </a:p>
        </p:txBody>
      </p:sp>
      <p:sp>
        <p:nvSpPr>
          <p:cNvPr id="2278" name="Text Box 230"/>
          <p:cNvSpPr txBox="1">
            <a:spLocks noChangeArrowheads="1"/>
          </p:cNvSpPr>
          <p:nvPr/>
        </p:nvSpPr>
        <p:spPr bwMode="auto">
          <a:xfrm>
            <a:off x="27736800" y="27370088"/>
            <a:ext cx="2895600" cy="313848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TotalTime>
  <Words>605</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Comic Sans MS</vt:lpstr>
      <vt:lpstr>Arial</vt:lpstr>
      <vt:lpstr>Default Design</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David Starke</dc:creator>
  <dc:description>For output services or help using this template go to:_x000d_
www.posters4research.com_x000d_
copyright of P&amp;D Display Graphics, LLC</dc:description>
  <cp:lastModifiedBy>Perry Stein</cp:lastModifiedBy>
  <cp:revision>63</cp:revision>
  <cp:lastPrinted>2000-08-03T00:31:24Z</cp:lastPrinted>
  <dcterms:created xsi:type="dcterms:W3CDTF">2000-02-09T15:01:13Z</dcterms:created>
  <dcterms:modified xsi:type="dcterms:W3CDTF">2011-09-28T02:28:33Z</dcterms:modified>
</cp:coreProperties>
</file>