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3"/>
  </p:notesMasterIdLst>
  <p:sldIdLst>
    <p:sldId id="256" r:id="rId2"/>
  </p:sldIdLst>
  <p:sldSz cx="32918400" cy="19202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5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24" d="100"/>
          <a:sy n="24" d="100"/>
        </p:scale>
        <p:origin x="-336" y="-90"/>
      </p:cViewPr>
      <p:guideLst>
        <p:guide orient="horz" pos="6048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490538" y="685800"/>
            <a:ext cx="58769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DFB3229-1299-432E-B780-FA1ADFC975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70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EA1C60-3A97-470D-A48F-A5920B07ECA3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563" y="5965825"/>
            <a:ext cx="27981275" cy="4114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125" y="10880725"/>
            <a:ext cx="23044150" cy="4908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1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1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304625" y="742950"/>
            <a:ext cx="7859713" cy="179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742950"/>
            <a:ext cx="23431500" cy="17957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640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31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5" y="12339638"/>
            <a:ext cx="27981275" cy="3813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5" y="8139113"/>
            <a:ext cx="27981275" cy="42005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84533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2225" y="4232275"/>
            <a:ext cx="303530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79925" y="4232275"/>
            <a:ext cx="3035300" cy="144684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7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8350"/>
            <a:ext cx="29625925" cy="3200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6238" y="4298950"/>
            <a:ext cx="14544675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6238" y="6089650"/>
            <a:ext cx="14544675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725" y="4298950"/>
            <a:ext cx="14549438" cy="1790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725" y="6089650"/>
            <a:ext cx="14549438" cy="1106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0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36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698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6238" y="765175"/>
            <a:ext cx="10829925" cy="32527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69863" y="765175"/>
            <a:ext cx="18402300" cy="16387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6238" y="4017963"/>
            <a:ext cx="10829925" cy="131349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675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600" y="13441363"/>
            <a:ext cx="19751675" cy="15875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1600" y="1716088"/>
            <a:ext cx="19751675" cy="115204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1600" y="15028863"/>
            <a:ext cx="19751675" cy="2252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646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 userDrawn="1"/>
        </p:nvSpPr>
        <p:spPr bwMode="auto">
          <a:xfrm>
            <a:off x="0" y="2889250"/>
            <a:ext cx="32918400" cy="16313150"/>
          </a:xfrm>
          <a:prstGeom prst="rect">
            <a:avLst/>
          </a:prstGeom>
          <a:solidFill>
            <a:srgbClr val="EAD5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ChangeArrowheads="1"/>
          </p:cNvSpPr>
          <p:nvPr userDrawn="1"/>
        </p:nvSpPr>
        <p:spPr bwMode="auto">
          <a:xfrm>
            <a:off x="0" y="0"/>
            <a:ext cx="32918400" cy="2782888"/>
          </a:xfrm>
          <a:prstGeom prst="rect">
            <a:avLst/>
          </a:prstGeom>
          <a:solidFill>
            <a:srgbClr val="D8B088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 userDrawn="1"/>
        </p:nvSpPr>
        <p:spPr bwMode="auto">
          <a:xfrm>
            <a:off x="0" y="2800350"/>
            <a:ext cx="32918400" cy="76200"/>
          </a:xfrm>
          <a:prstGeom prst="rect">
            <a:avLst/>
          </a:prstGeom>
          <a:solidFill>
            <a:srgbClr val="66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 descr="Parchment"/>
          <p:cNvSpPr>
            <a:spLocks noChangeArrowheads="1"/>
          </p:cNvSpPr>
          <p:nvPr userDrawn="1"/>
        </p:nvSpPr>
        <p:spPr bwMode="auto">
          <a:xfrm>
            <a:off x="514350" y="3289300"/>
            <a:ext cx="74866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 descr="Parchment"/>
          <p:cNvSpPr>
            <a:spLocks noChangeArrowheads="1"/>
          </p:cNvSpPr>
          <p:nvPr userDrawn="1"/>
        </p:nvSpPr>
        <p:spPr bwMode="auto">
          <a:xfrm>
            <a:off x="8612188" y="3289300"/>
            <a:ext cx="7486650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 descr="Parchment"/>
          <p:cNvSpPr>
            <a:spLocks noChangeArrowheads="1"/>
          </p:cNvSpPr>
          <p:nvPr userDrawn="1"/>
        </p:nvSpPr>
        <p:spPr bwMode="auto">
          <a:xfrm>
            <a:off x="16705263" y="3289300"/>
            <a:ext cx="15562262" cy="15486063"/>
          </a:xfrm>
          <a:prstGeom prst="rect">
            <a:avLst/>
          </a:prstGeom>
          <a:blipFill dpi="0" rotWithShape="1">
            <a:blip r:embed="rId13"/>
            <a:srcRect/>
            <a:tile tx="0" ty="0" sx="100000" sy="100000" flip="none" algn="tl"/>
          </a:blipFill>
          <a:ln w="12700">
            <a:solidFill>
              <a:srgbClr val="0034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742950"/>
            <a:ext cx="31443613" cy="128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05" tIns="26106" rIns="52205" bIns="261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2225" y="4232275"/>
            <a:ext cx="6223000" cy="144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2205" tIns="26106" rIns="52205" bIns="261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 userDrawn="1"/>
        </p:nvSpPr>
        <p:spPr bwMode="auto">
          <a:xfrm>
            <a:off x="29392563" y="18821400"/>
            <a:ext cx="299243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defTabSz="2978150">
              <a:defRPr>
                <a:solidFill>
                  <a:schemeClr val="tx1"/>
                </a:solidFill>
                <a:latin typeface="Arial" charset="0"/>
              </a:defRPr>
            </a:lvl1pPr>
            <a:lvl2pPr defTabSz="2978150">
              <a:defRPr>
                <a:solidFill>
                  <a:schemeClr val="tx1"/>
                </a:solidFill>
                <a:latin typeface="Arial" charset="0"/>
              </a:defRPr>
            </a:lvl2pPr>
            <a:lvl3pPr defTabSz="2978150">
              <a:defRPr>
                <a:solidFill>
                  <a:schemeClr val="tx1"/>
                </a:solidFill>
                <a:latin typeface="Arial" charset="0"/>
              </a:defRPr>
            </a:lvl3pPr>
            <a:lvl4pPr defTabSz="2978150">
              <a:defRPr>
                <a:solidFill>
                  <a:schemeClr val="tx1"/>
                </a:solidFill>
                <a:latin typeface="Arial" charset="0"/>
              </a:defRPr>
            </a:lvl4pPr>
            <a:lvl5pPr defTabSz="2978150">
              <a:defRPr>
                <a:solidFill>
                  <a:schemeClr val="tx1"/>
                </a:solidFill>
                <a:latin typeface="Arial" charset="0"/>
              </a:defRPr>
            </a:lvl5pPr>
            <a:lvl6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29781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000">
                <a:solidFill>
                  <a:srgbClr val="800000"/>
                </a:solidFill>
                <a:latin typeface="Comic Sans MS" pitchFamily="66" charset="0"/>
              </a:rPr>
              <a:t>Template provided by:  “posters4research.com”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2pPr>
      <a:lvl3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3pPr>
      <a:lvl4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4pPr>
      <a:lvl5pPr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5pPr>
      <a:lvl6pPr marL="4572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6pPr>
      <a:lvl7pPr marL="9144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7pPr>
      <a:lvl8pPr marL="13716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8pPr>
      <a:lvl9pPr marL="1828800" algn="l" defTabSz="522288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Arial Black" pitchFamily="34" charset="0"/>
        </a:defRPr>
      </a:lvl9pPr>
    </p:titleStyle>
    <p:bodyStyle>
      <a:lvl1pPr marL="196850" indent="-196850" algn="l" defTabSz="522288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23863" indent="-160338" algn="l" defTabSz="522288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650875" indent="-128588" algn="l" defTabSz="522288" rtl="0" fontAlgn="base">
        <a:spcBef>
          <a:spcPct val="20000"/>
        </a:spcBef>
        <a:spcAft>
          <a:spcPct val="0"/>
        </a:spcAft>
        <a:buChar char="•"/>
        <a:defRPr sz="1300">
          <a:solidFill>
            <a:schemeClr val="tx1"/>
          </a:solidFill>
          <a:latin typeface="+mn-lt"/>
        </a:defRPr>
      </a:lvl3pPr>
      <a:lvl4pPr marL="915988" indent="-130175" algn="l" defTabSz="522288" rtl="0" fontAlgn="base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11731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16303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0875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25447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001963" indent="-128588" algn="l" defTabSz="522288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2" name="Group 4"/>
          <p:cNvGrpSpPr>
            <a:grpSpLocks/>
          </p:cNvGrpSpPr>
          <p:nvPr/>
        </p:nvGrpSpPr>
        <p:grpSpPr bwMode="auto">
          <a:xfrm>
            <a:off x="914400" y="227013"/>
            <a:ext cx="3354388" cy="2306637"/>
            <a:chOff x="336" y="144"/>
            <a:chExt cx="1632" cy="1121"/>
          </a:xfrm>
        </p:grpSpPr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336" y="144"/>
              <a:ext cx="1632" cy="1121"/>
            </a:xfrm>
            <a:prstGeom prst="star16">
              <a:avLst>
                <a:gd name="adj" fmla="val 37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FF9900"/>
                </a:gs>
              </a:gsLst>
              <a:path path="shape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613" y="188"/>
              <a:ext cx="1064" cy="974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CC6600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1381" tIns="45687" rIns="91381" bIns="45687" anchor="ctr"/>
            <a:lstStyle/>
            <a:p>
              <a:pPr algn="ctr" defTabSz="915988" eaLnBrk="0" hangingPunct="0"/>
              <a:r>
                <a:rPr lang="en-US" sz="1000">
                  <a:solidFill>
                    <a:schemeClr val="bg1"/>
                  </a:solidFill>
                  <a:latin typeface="Arial Black" pitchFamily="34" charset="0"/>
                </a:rPr>
                <a:t/>
              </a:r>
              <a:br>
                <a:rPr lang="en-US" sz="1000">
                  <a:solidFill>
                    <a:schemeClr val="bg1"/>
                  </a:solidFill>
                  <a:latin typeface="Arial Black" pitchFamily="34" charset="0"/>
                </a:rPr>
              </a:br>
              <a:endParaRPr lang="en-US" sz="1600">
                <a:solidFill>
                  <a:schemeClr val="bg1"/>
                </a:solidFill>
                <a:latin typeface="Arial Black" pitchFamily="34" charset="0"/>
              </a:endParaRPr>
            </a:p>
            <a:p>
              <a:pPr algn="ctr" defTabSz="915988" eaLnBrk="0" hangingPunct="0"/>
              <a:r>
                <a:rPr lang="en-US" sz="1600">
                  <a:latin typeface="Arial Black" pitchFamily="34" charset="0"/>
                </a:rPr>
                <a:t>Order your poster</a:t>
              </a:r>
              <a:br>
                <a:rPr lang="en-US" sz="1600">
                  <a:latin typeface="Arial Black" pitchFamily="34" charset="0"/>
                </a:rPr>
              </a:br>
              <a:r>
                <a:rPr lang="en-US" sz="1600">
                  <a:latin typeface="Arial Black" pitchFamily="34" charset="0"/>
                </a:rPr>
                <a:t>by 12 pm Eastern</a:t>
              </a:r>
              <a:br>
                <a:rPr lang="en-US" sz="1600">
                  <a:latin typeface="Arial Black" pitchFamily="34" charset="0"/>
                </a:rPr>
              </a:br>
              <a:r>
                <a:rPr lang="en-US" sz="1600">
                  <a:latin typeface="Arial Black" pitchFamily="34" charset="0"/>
                </a:rPr>
                <a:t>and we will ship it </a:t>
              </a:r>
            </a:p>
            <a:p>
              <a:pPr algn="ctr" defTabSz="915988" eaLnBrk="0" hangingPunct="0"/>
              <a:r>
                <a:rPr lang="en-US" sz="1600">
                  <a:latin typeface="Arial Black" pitchFamily="34" charset="0"/>
                </a:rPr>
                <a:t> the same day</a:t>
              </a:r>
              <a:r>
                <a:rPr lang="en-US" sz="1000">
                  <a:latin typeface="Arial Black" pitchFamily="34" charset="0"/>
                </a:rPr>
                <a:t> </a:t>
              </a:r>
              <a:br>
                <a:rPr lang="en-US" sz="1000">
                  <a:latin typeface="Arial Black" pitchFamily="34" charset="0"/>
                </a:rPr>
              </a:br>
              <a:r>
                <a:rPr lang="en-US" sz="1300">
                  <a:latin typeface="Arial Narrow" pitchFamily="34" charset="0"/>
                </a:rPr>
                <a:t>When you fill out order form and send files</a:t>
              </a:r>
            </a:p>
            <a:p>
              <a:pPr algn="ctr" defTabSz="915988" eaLnBrk="0" hangingPunct="0"/>
              <a:r>
                <a:rPr lang="en-US" sz="1300">
                  <a:latin typeface="Arial Narrow" pitchFamily="34" charset="0"/>
                </a:rPr>
                <a:t> you will receive a confirmation e-mail</a:t>
              </a:r>
            </a:p>
            <a:p>
              <a:pPr algn="ctr" defTabSz="915988" eaLnBrk="0" hangingPunct="0"/>
              <a:endParaRPr lang="en-US" sz="1300">
                <a:latin typeface="Arial Narrow" pitchFamily="34" charset="0"/>
              </a:endParaRPr>
            </a:p>
            <a:p>
              <a:pPr algn="ctr" defTabSz="915988" eaLnBrk="0" hangingPunct="0"/>
              <a:endParaRPr lang="en-US" sz="100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  <p:sp>
        <p:nvSpPr>
          <p:cNvPr id="2055" name="Oval 7"/>
          <p:cNvSpPr>
            <a:spLocks noChangeArrowheads="1"/>
          </p:cNvSpPr>
          <p:nvPr/>
        </p:nvSpPr>
        <p:spPr bwMode="auto">
          <a:xfrm>
            <a:off x="30021213" y="382588"/>
            <a:ext cx="1982787" cy="1978025"/>
          </a:xfrm>
          <a:prstGeom prst="ellipse">
            <a:avLst/>
          </a:prstGeom>
          <a:gradFill rotWithShape="1">
            <a:gsLst>
              <a:gs pos="0">
                <a:srgbClr val="FFFF00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394" tIns="45697" rIns="91394" bIns="45697" anchor="ctr"/>
          <a:lstStyle/>
          <a:p>
            <a:pPr algn="ctr" defTabSz="4389438"/>
            <a:r>
              <a:rPr lang="en-US" sz="2900">
                <a:latin typeface="Arial Black" pitchFamily="34" charset="0"/>
              </a:rPr>
              <a:t>LOGO</a:t>
            </a:r>
          </a:p>
          <a:p>
            <a:pPr algn="ctr" defTabSz="4389438"/>
            <a:r>
              <a:rPr lang="en-US" sz="2900">
                <a:latin typeface="Arial Black" pitchFamily="34" charset="0"/>
              </a:rPr>
              <a:t>Goes</a:t>
            </a:r>
          </a:p>
          <a:p>
            <a:pPr algn="ctr" defTabSz="4389438"/>
            <a:r>
              <a:rPr lang="en-US" sz="2900">
                <a:latin typeface="Arial Black" pitchFamily="34" charset="0"/>
              </a:rPr>
              <a:t>Here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2897188" y="457200"/>
            <a:ext cx="27432000" cy="182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55" tIns="45678" rIns="91355" bIns="45678">
            <a:spAutoFit/>
          </a:bodyPr>
          <a:lstStyle/>
          <a:p>
            <a:pPr algn="ctr" defTabSz="915988">
              <a:spcBef>
                <a:spcPct val="50000"/>
              </a:spcBef>
            </a:pPr>
            <a:r>
              <a:rPr lang="en-US" sz="4200">
                <a:latin typeface="Arial Black" pitchFamily="34" charset="0"/>
              </a:rPr>
              <a:t>42x72 Poster Template Prints @ 200% – Poster Title Line</a:t>
            </a:r>
          </a:p>
          <a:p>
            <a:pPr algn="ctr" defTabSz="915988" eaLnBrk="0" hangingPunct="0"/>
            <a:r>
              <a:rPr lang="en-US" sz="4900" b="1"/>
              <a:t> </a:t>
            </a:r>
            <a:r>
              <a:rPr lang="en-US" sz="2900" b="1"/>
              <a:t>Author and contributor names</a:t>
            </a:r>
            <a:br>
              <a:rPr lang="en-US" sz="2900" b="1"/>
            </a:br>
            <a:r>
              <a:rPr lang="en-US" sz="2300" b="1"/>
              <a:t>The names and addresses of the associated institutions</a:t>
            </a:r>
            <a:endParaRPr lang="en-US" sz="2300" i="1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Custom Design">
  <a:themeElements>
    <a:clrScheme name="6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6_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781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6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6_Custom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3CC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6_Custom 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A50021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20</Words>
  <Application>Microsoft Office PowerPoint</Application>
  <PresentationFormat>Custom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Comic Sans MS</vt:lpstr>
      <vt:lpstr>Arial Narrow</vt:lpstr>
      <vt:lpstr>Times</vt:lpstr>
      <vt:lpstr>Times New Roman</vt:lpstr>
      <vt:lpstr>6_Custom Design</vt:lpstr>
      <vt:lpstr>PowerPoint Presentation</vt:lpstr>
    </vt:vector>
  </TitlesOfParts>
  <Company>P&amp;D Display Graphics, LLC</Company>
  <LinksUpToDate>false</LinksUpToDate>
  <SharedDoc>false</SharedDoc>
  <HyperlinkBase>www.posters4research.com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Perry Stein</dc:creator>
  <dc:description>For output services or help using this template go to:_x000d_
www.posters4research.com_x000d_
copyright of P&amp;D Display Graphics, LLC</dc:description>
  <cp:lastModifiedBy>Perry Stein</cp:lastModifiedBy>
  <cp:revision>13</cp:revision>
  <dcterms:created xsi:type="dcterms:W3CDTF">2007-08-02T22:42:36Z</dcterms:created>
  <dcterms:modified xsi:type="dcterms:W3CDTF">2011-09-28T02:00:18Z</dcterms:modified>
</cp:coreProperties>
</file>