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  <p:sldMasterId id="2147483654" r:id="rId2"/>
  </p:sldMasterIdLst>
  <p:notesMasterIdLst>
    <p:notesMasterId r:id="rId4"/>
  </p:notesMasterIdLst>
  <p:sldIdLst>
    <p:sldId id="256" r:id="rId3"/>
  </p:sldIdLst>
  <p:sldSz cx="32918400" cy="192024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59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59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59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59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59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59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59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59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59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/>
    <p:restoredTop sz="94660"/>
  </p:normalViewPr>
  <p:slideViewPr>
    <p:cSldViewPr>
      <p:cViewPr varScale="1">
        <p:scale>
          <a:sx n="24" d="100"/>
          <a:sy n="24" d="100"/>
        </p:scale>
        <p:origin x="-336" y="-90"/>
      </p:cViewPr>
      <p:guideLst>
        <p:guide orient="horz" pos="6048"/>
        <p:guide pos="1036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1268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490538" y="685800"/>
            <a:ext cx="5876925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59C4A7C-FCD2-4544-8A75-10B54038782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154743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95E2B59-940D-44A0-BF1B-008BEDD47F3B}" type="slidenum">
              <a:rPr lang="en-US"/>
              <a:pPr/>
              <a:t>1</a:t>
            </a:fld>
            <a:endParaRPr lang="en-US"/>
          </a:p>
        </p:txBody>
      </p:sp>
      <p:sp>
        <p:nvSpPr>
          <p:cNvPr id="1229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68563" y="5965825"/>
            <a:ext cx="27981275" cy="4114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37125" y="10880725"/>
            <a:ext cx="23044150" cy="49085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3453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8278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4304625" y="742950"/>
            <a:ext cx="7859713" cy="17957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20725" y="742950"/>
            <a:ext cx="23431500" cy="17957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5619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68563" y="5965825"/>
            <a:ext cx="27981275" cy="4114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37125" y="10880725"/>
            <a:ext cx="23044150" cy="49085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6950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63133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0325" y="12339638"/>
            <a:ext cx="27981275" cy="38131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0325" y="8139113"/>
            <a:ext cx="27981275" cy="420052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078437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92225" y="4232275"/>
            <a:ext cx="3035300" cy="144684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79925" y="4232275"/>
            <a:ext cx="3035300" cy="144684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689027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6238" y="768350"/>
            <a:ext cx="29625925" cy="32004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46238" y="4298950"/>
            <a:ext cx="14544675" cy="17907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6238" y="6089650"/>
            <a:ext cx="14544675" cy="11063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722725" y="4298950"/>
            <a:ext cx="14549438" cy="17907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722725" y="6089650"/>
            <a:ext cx="14549438" cy="11063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06726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358010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9103735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6238" y="765175"/>
            <a:ext cx="10829925" cy="325278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69863" y="765175"/>
            <a:ext cx="18402300" cy="163877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6238" y="4017963"/>
            <a:ext cx="10829925" cy="131349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307477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57036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51600" y="13441363"/>
            <a:ext cx="19751675" cy="15875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451600" y="1716088"/>
            <a:ext cx="19751675" cy="1152048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1600" y="15028863"/>
            <a:ext cx="19751675" cy="22526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9729086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966166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4304625" y="742950"/>
            <a:ext cx="7859713" cy="17957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20725" y="742950"/>
            <a:ext cx="23431500" cy="17957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084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0325" y="12339638"/>
            <a:ext cx="27981275" cy="38131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0325" y="8139113"/>
            <a:ext cx="27981275" cy="420052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791288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92225" y="4232275"/>
            <a:ext cx="3035300" cy="144684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79925" y="4232275"/>
            <a:ext cx="3035300" cy="144684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93030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6238" y="768350"/>
            <a:ext cx="29625925" cy="32004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46238" y="4298950"/>
            <a:ext cx="14544675" cy="17907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6238" y="6089650"/>
            <a:ext cx="14544675" cy="11063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722725" y="4298950"/>
            <a:ext cx="14549438" cy="17907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722725" y="6089650"/>
            <a:ext cx="14549438" cy="11063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86202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13757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225573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6238" y="765175"/>
            <a:ext cx="10829925" cy="325278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69863" y="765175"/>
            <a:ext cx="18402300" cy="163877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6238" y="4017963"/>
            <a:ext cx="10829925" cy="131349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126345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51600" y="13441363"/>
            <a:ext cx="19751675" cy="15875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451600" y="1716088"/>
            <a:ext cx="19751675" cy="1152048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1600" y="15028863"/>
            <a:ext cx="19751675" cy="22526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780284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ChangeArrowheads="1"/>
          </p:cNvSpPr>
          <p:nvPr userDrawn="1"/>
        </p:nvSpPr>
        <p:spPr bwMode="auto">
          <a:xfrm>
            <a:off x="0" y="2889250"/>
            <a:ext cx="32918400" cy="16313150"/>
          </a:xfrm>
          <a:prstGeom prst="rect">
            <a:avLst/>
          </a:prstGeom>
          <a:solidFill>
            <a:srgbClr val="EAD5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19" name="Rectangle 3"/>
          <p:cNvSpPr>
            <a:spLocks noChangeArrowheads="1"/>
          </p:cNvSpPr>
          <p:nvPr userDrawn="1"/>
        </p:nvSpPr>
        <p:spPr bwMode="auto">
          <a:xfrm>
            <a:off x="0" y="0"/>
            <a:ext cx="32918400" cy="2782888"/>
          </a:xfrm>
          <a:prstGeom prst="rect">
            <a:avLst/>
          </a:prstGeom>
          <a:solidFill>
            <a:srgbClr val="D8B088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0" name="Rectangle 4"/>
          <p:cNvSpPr>
            <a:spLocks noChangeArrowheads="1"/>
          </p:cNvSpPr>
          <p:nvPr userDrawn="1"/>
        </p:nvSpPr>
        <p:spPr bwMode="auto">
          <a:xfrm>
            <a:off x="0" y="2800350"/>
            <a:ext cx="32918400" cy="76200"/>
          </a:xfrm>
          <a:prstGeom prst="rect">
            <a:avLst/>
          </a:prstGeom>
          <a:solidFill>
            <a:srgbClr val="66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1" name="Rectangle 5" descr="Parchment"/>
          <p:cNvSpPr>
            <a:spLocks noChangeArrowheads="1"/>
          </p:cNvSpPr>
          <p:nvPr userDrawn="1"/>
        </p:nvSpPr>
        <p:spPr bwMode="auto">
          <a:xfrm>
            <a:off x="496888" y="3289300"/>
            <a:ext cx="15601950" cy="15486063"/>
          </a:xfrm>
          <a:prstGeom prst="rect">
            <a:avLst/>
          </a:prstGeom>
          <a:blipFill dpi="0" rotWithShape="1">
            <a:blip r:embed="rId13"/>
            <a:srcRect/>
            <a:tile tx="0" ty="0" sx="100000" sy="100000" flip="none" algn="tl"/>
          </a:blipFill>
          <a:ln w="12700">
            <a:solidFill>
              <a:srgbClr val="0034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2" name="Rectangle 6" descr="Parchment"/>
          <p:cNvSpPr>
            <a:spLocks noChangeArrowheads="1"/>
          </p:cNvSpPr>
          <p:nvPr userDrawn="1"/>
        </p:nvSpPr>
        <p:spPr bwMode="auto">
          <a:xfrm>
            <a:off x="16705263" y="3289300"/>
            <a:ext cx="7486650" cy="15486063"/>
          </a:xfrm>
          <a:prstGeom prst="rect">
            <a:avLst/>
          </a:prstGeom>
          <a:blipFill dpi="0" rotWithShape="1">
            <a:blip r:embed="rId13"/>
            <a:srcRect/>
            <a:tile tx="0" ty="0" sx="100000" sy="100000" flip="none" algn="tl"/>
          </a:blipFill>
          <a:ln w="12700">
            <a:solidFill>
              <a:srgbClr val="0034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3" name="Rectangle 7" descr="Parchment"/>
          <p:cNvSpPr>
            <a:spLocks noChangeArrowheads="1"/>
          </p:cNvSpPr>
          <p:nvPr userDrawn="1"/>
        </p:nvSpPr>
        <p:spPr bwMode="auto">
          <a:xfrm>
            <a:off x="24803100" y="3289300"/>
            <a:ext cx="7486650" cy="15486063"/>
          </a:xfrm>
          <a:prstGeom prst="rect">
            <a:avLst/>
          </a:prstGeom>
          <a:blipFill dpi="0" rotWithShape="1">
            <a:blip r:embed="rId13"/>
            <a:srcRect/>
            <a:tile tx="0" ty="0" sx="100000" sy="100000" flip="none" algn="tl"/>
          </a:blipFill>
          <a:ln w="12700">
            <a:solidFill>
              <a:srgbClr val="0034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4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720725" y="742950"/>
            <a:ext cx="31443613" cy="1284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52215" tIns="26106" rIns="52215" bIns="2610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9225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92225" y="4232275"/>
            <a:ext cx="6223000" cy="1446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52215" tIns="26106" rIns="52215" bIns="2610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9226" name="Text Box 10"/>
          <p:cNvSpPr txBox="1">
            <a:spLocks noChangeArrowheads="1"/>
          </p:cNvSpPr>
          <p:nvPr userDrawn="1"/>
        </p:nvSpPr>
        <p:spPr bwMode="auto">
          <a:xfrm>
            <a:off x="29392563" y="18821400"/>
            <a:ext cx="2992437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2978150">
              <a:defRPr>
                <a:solidFill>
                  <a:schemeClr val="tx1"/>
                </a:solidFill>
                <a:latin typeface="Arial" charset="0"/>
              </a:defRPr>
            </a:lvl1pPr>
            <a:lvl2pPr defTabSz="2978150">
              <a:defRPr>
                <a:solidFill>
                  <a:schemeClr val="tx1"/>
                </a:solidFill>
                <a:latin typeface="Arial" charset="0"/>
              </a:defRPr>
            </a:lvl2pPr>
            <a:lvl3pPr defTabSz="2978150">
              <a:defRPr>
                <a:solidFill>
                  <a:schemeClr val="tx1"/>
                </a:solidFill>
                <a:latin typeface="Arial" charset="0"/>
              </a:defRPr>
            </a:lvl3pPr>
            <a:lvl4pPr defTabSz="2978150">
              <a:defRPr>
                <a:solidFill>
                  <a:schemeClr val="tx1"/>
                </a:solidFill>
                <a:latin typeface="Arial" charset="0"/>
              </a:defRPr>
            </a:lvl4pPr>
            <a:lvl5pPr defTabSz="2978150">
              <a:defRPr>
                <a:solidFill>
                  <a:schemeClr val="tx1"/>
                </a:solidFill>
                <a:latin typeface="Arial" charset="0"/>
              </a:defRPr>
            </a:lvl5pPr>
            <a:lvl6pPr defTabSz="2978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defTabSz="2978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defTabSz="2978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defTabSz="2978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000">
                <a:solidFill>
                  <a:srgbClr val="800000"/>
                </a:solidFill>
                <a:latin typeface="Comic Sans MS" pitchFamily="66" charset="0"/>
              </a:rPr>
              <a:t>Template provided by:  “posters4research.com”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6" r:id="rId2"/>
    <p:sldLayoutId id="2147483657" r:id="rId3"/>
    <p:sldLayoutId id="2147483658" r:id="rId4"/>
    <p:sldLayoutId id="2147483659" r:id="rId5"/>
    <p:sldLayoutId id="2147483660" r:id="rId6"/>
    <p:sldLayoutId id="2147483661" r:id="rId7"/>
    <p:sldLayoutId id="2147483662" r:id="rId8"/>
    <p:sldLayoutId id="2147483663" r:id="rId9"/>
    <p:sldLayoutId id="2147483664" r:id="rId10"/>
    <p:sldLayoutId id="2147483665" r:id="rId11"/>
  </p:sldLayoutIdLst>
  <p:txStyles>
    <p:titleStyle>
      <a:lvl1pPr algn="l" defTabSz="522288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+mj-lt"/>
          <a:ea typeface="+mj-ea"/>
          <a:cs typeface="+mj-cs"/>
        </a:defRPr>
      </a:lvl1pPr>
      <a:lvl2pPr algn="l" defTabSz="522288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 Black" pitchFamily="34" charset="0"/>
        </a:defRPr>
      </a:lvl2pPr>
      <a:lvl3pPr algn="l" defTabSz="522288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 Black" pitchFamily="34" charset="0"/>
        </a:defRPr>
      </a:lvl3pPr>
      <a:lvl4pPr algn="l" defTabSz="522288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 Black" pitchFamily="34" charset="0"/>
        </a:defRPr>
      </a:lvl4pPr>
      <a:lvl5pPr algn="l" defTabSz="522288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 Black" pitchFamily="34" charset="0"/>
        </a:defRPr>
      </a:lvl5pPr>
      <a:lvl6pPr marL="457200" algn="l" defTabSz="522288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 Black" pitchFamily="34" charset="0"/>
        </a:defRPr>
      </a:lvl6pPr>
      <a:lvl7pPr marL="914400" algn="l" defTabSz="522288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 Black" pitchFamily="34" charset="0"/>
        </a:defRPr>
      </a:lvl7pPr>
      <a:lvl8pPr marL="1371600" algn="l" defTabSz="522288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 Black" pitchFamily="34" charset="0"/>
        </a:defRPr>
      </a:lvl8pPr>
      <a:lvl9pPr marL="1828800" algn="l" defTabSz="522288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 Black" pitchFamily="34" charset="0"/>
        </a:defRPr>
      </a:lvl9pPr>
    </p:titleStyle>
    <p:bodyStyle>
      <a:lvl1pPr marL="196850" indent="-196850" algn="l" defTabSz="522288" rtl="0" fontAlgn="base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423863" indent="-160338" algn="l" defTabSz="522288" rtl="0" fontAlgn="base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2pPr>
      <a:lvl3pPr marL="650875" indent="-128588" algn="l" defTabSz="522288" rtl="0" fontAlgn="base">
        <a:spcBef>
          <a:spcPct val="20000"/>
        </a:spcBef>
        <a:spcAft>
          <a:spcPct val="0"/>
        </a:spcAft>
        <a:buChar char="•"/>
        <a:defRPr sz="1300">
          <a:solidFill>
            <a:schemeClr val="tx1"/>
          </a:solidFill>
          <a:latin typeface="+mn-lt"/>
        </a:defRPr>
      </a:lvl3pPr>
      <a:lvl4pPr marL="915988" indent="-130175" algn="l" defTabSz="522288" rtl="0" fontAlgn="base">
        <a:spcBef>
          <a:spcPct val="20000"/>
        </a:spcBef>
        <a:spcAft>
          <a:spcPct val="0"/>
        </a:spcAft>
        <a:buChar char="–"/>
        <a:defRPr sz="1000">
          <a:solidFill>
            <a:schemeClr val="tx1"/>
          </a:solidFill>
          <a:latin typeface="+mn-lt"/>
        </a:defRPr>
      </a:lvl4pPr>
      <a:lvl5pPr marL="1173163" indent="-128588" algn="l" defTabSz="522288" rtl="0" fontAlgn="base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</a:defRPr>
      </a:lvl5pPr>
      <a:lvl6pPr marL="1630363" indent="-128588" algn="l" defTabSz="522288" rtl="0" fontAlgn="base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</a:defRPr>
      </a:lvl6pPr>
      <a:lvl7pPr marL="2087563" indent="-128588" algn="l" defTabSz="522288" rtl="0" fontAlgn="base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</a:defRPr>
      </a:lvl7pPr>
      <a:lvl8pPr marL="2544763" indent="-128588" algn="l" defTabSz="522288" rtl="0" fontAlgn="base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</a:defRPr>
      </a:lvl8pPr>
      <a:lvl9pPr marL="3001963" indent="-128588" algn="l" defTabSz="522288" rtl="0" fontAlgn="base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 userDrawn="1"/>
        </p:nvSpPr>
        <p:spPr bwMode="auto">
          <a:xfrm>
            <a:off x="0" y="2889250"/>
            <a:ext cx="32918400" cy="16313150"/>
          </a:xfrm>
          <a:prstGeom prst="rect">
            <a:avLst/>
          </a:prstGeom>
          <a:solidFill>
            <a:srgbClr val="EAD5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3" name="Rectangle 3"/>
          <p:cNvSpPr>
            <a:spLocks noChangeArrowheads="1"/>
          </p:cNvSpPr>
          <p:nvPr userDrawn="1"/>
        </p:nvSpPr>
        <p:spPr bwMode="auto">
          <a:xfrm>
            <a:off x="0" y="0"/>
            <a:ext cx="32918400" cy="2782888"/>
          </a:xfrm>
          <a:prstGeom prst="rect">
            <a:avLst/>
          </a:prstGeom>
          <a:solidFill>
            <a:srgbClr val="D8B088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4" name="Rectangle 4"/>
          <p:cNvSpPr>
            <a:spLocks noChangeArrowheads="1"/>
          </p:cNvSpPr>
          <p:nvPr userDrawn="1"/>
        </p:nvSpPr>
        <p:spPr bwMode="auto">
          <a:xfrm>
            <a:off x="0" y="2800350"/>
            <a:ext cx="32918400" cy="76200"/>
          </a:xfrm>
          <a:prstGeom prst="rect">
            <a:avLst/>
          </a:prstGeom>
          <a:solidFill>
            <a:srgbClr val="66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5" name="Rectangle 5" descr="Parchment"/>
          <p:cNvSpPr>
            <a:spLocks noChangeArrowheads="1"/>
          </p:cNvSpPr>
          <p:nvPr userDrawn="1"/>
        </p:nvSpPr>
        <p:spPr bwMode="auto">
          <a:xfrm>
            <a:off x="514350" y="3289300"/>
            <a:ext cx="7486650" cy="15486063"/>
          </a:xfrm>
          <a:prstGeom prst="rect">
            <a:avLst/>
          </a:prstGeom>
          <a:blipFill dpi="0" rotWithShape="1">
            <a:blip r:embed="rId13"/>
            <a:srcRect/>
            <a:tile tx="0" ty="0" sx="100000" sy="100000" flip="none" algn="tl"/>
          </a:blipFill>
          <a:ln w="12700">
            <a:solidFill>
              <a:srgbClr val="0034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6" name="Rectangle 6" descr="Parchment"/>
          <p:cNvSpPr>
            <a:spLocks noChangeArrowheads="1"/>
          </p:cNvSpPr>
          <p:nvPr userDrawn="1"/>
        </p:nvSpPr>
        <p:spPr bwMode="auto">
          <a:xfrm>
            <a:off x="8612188" y="3289300"/>
            <a:ext cx="7486650" cy="15486063"/>
          </a:xfrm>
          <a:prstGeom prst="rect">
            <a:avLst/>
          </a:prstGeom>
          <a:blipFill dpi="0" rotWithShape="1">
            <a:blip r:embed="rId13"/>
            <a:srcRect/>
            <a:tile tx="0" ty="0" sx="100000" sy="100000" flip="none" algn="tl"/>
          </a:blipFill>
          <a:ln w="12700">
            <a:solidFill>
              <a:srgbClr val="0034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7" name="Rectangle 7" descr="Parchment"/>
          <p:cNvSpPr>
            <a:spLocks noChangeArrowheads="1"/>
          </p:cNvSpPr>
          <p:nvPr userDrawn="1"/>
        </p:nvSpPr>
        <p:spPr bwMode="auto">
          <a:xfrm>
            <a:off x="16705263" y="3289300"/>
            <a:ext cx="15562262" cy="15486063"/>
          </a:xfrm>
          <a:prstGeom prst="rect">
            <a:avLst/>
          </a:prstGeom>
          <a:blipFill dpi="0" rotWithShape="1">
            <a:blip r:embed="rId13"/>
            <a:srcRect/>
            <a:tile tx="0" ty="0" sx="100000" sy="100000" flip="none" algn="tl"/>
          </a:blipFill>
          <a:ln w="12700">
            <a:solidFill>
              <a:srgbClr val="0034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8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720725" y="742950"/>
            <a:ext cx="31443613" cy="1284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52211" tIns="26106" rIns="52211" bIns="2610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49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92225" y="4232275"/>
            <a:ext cx="6223000" cy="1446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52211" tIns="26106" rIns="52211" bIns="2610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10250" name="Text Box 10"/>
          <p:cNvSpPr txBox="1">
            <a:spLocks noChangeArrowheads="1"/>
          </p:cNvSpPr>
          <p:nvPr userDrawn="1"/>
        </p:nvSpPr>
        <p:spPr bwMode="auto">
          <a:xfrm>
            <a:off x="29392563" y="18821400"/>
            <a:ext cx="2992437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2978150">
              <a:defRPr>
                <a:solidFill>
                  <a:schemeClr val="tx1"/>
                </a:solidFill>
                <a:latin typeface="Arial" charset="0"/>
              </a:defRPr>
            </a:lvl1pPr>
            <a:lvl2pPr defTabSz="2978150">
              <a:defRPr>
                <a:solidFill>
                  <a:schemeClr val="tx1"/>
                </a:solidFill>
                <a:latin typeface="Arial" charset="0"/>
              </a:defRPr>
            </a:lvl2pPr>
            <a:lvl3pPr defTabSz="2978150">
              <a:defRPr>
                <a:solidFill>
                  <a:schemeClr val="tx1"/>
                </a:solidFill>
                <a:latin typeface="Arial" charset="0"/>
              </a:defRPr>
            </a:lvl3pPr>
            <a:lvl4pPr defTabSz="2978150">
              <a:defRPr>
                <a:solidFill>
                  <a:schemeClr val="tx1"/>
                </a:solidFill>
                <a:latin typeface="Arial" charset="0"/>
              </a:defRPr>
            </a:lvl4pPr>
            <a:lvl5pPr defTabSz="2978150">
              <a:defRPr>
                <a:solidFill>
                  <a:schemeClr val="tx1"/>
                </a:solidFill>
                <a:latin typeface="Arial" charset="0"/>
              </a:defRPr>
            </a:lvl5pPr>
            <a:lvl6pPr defTabSz="2978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defTabSz="2978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defTabSz="2978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defTabSz="2978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000">
                <a:solidFill>
                  <a:srgbClr val="800000"/>
                </a:solidFill>
                <a:latin typeface="Comic Sans MS" pitchFamily="66" charset="0"/>
              </a:rPr>
              <a:t>Template provided by:  “posters4research.com”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</p:sldLayoutIdLst>
  <p:txStyles>
    <p:titleStyle>
      <a:lvl1pPr algn="l" defTabSz="522288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+mj-lt"/>
          <a:ea typeface="+mj-ea"/>
          <a:cs typeface="+mj-cs"/>
        </a:defRPr>
      </a:lvl1pPr>
      <a:lvl2pPr algn="l" defTabSz="522288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 Black" pitchFamily="34" charset="0"/>
        </a:defRPr>
      </a:lvl2pPr>
      <a:lvl3pPr algn="l" defTabSz="522288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 Black" pitchFamily="34" charset="0"/>
        </a:defRPr>
      </a:lvl3pPr>
      <a:lvl4pPr algn="l" defTabSz="522288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 Black" pitchFamily="34" charset="0"/>
        </a:defRPr>
      </a:lvl4pPr>
      <a:lvl5pPr algn="l" defTabSz="522288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 Black" pitchFamily="34" charset="0"/>
        </a:defRPr>
      </a:lvl5pPr>
      <a:lvl6pPr marL="457200" algn="l" defTabSz="522288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 Black" pitchFamily="34" charset="0"/>
        </a:defRPr>
      </a:lvl6pPr>
      <a:lvl7pPr marL="914400" algn="l" defTabSz="522288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 Black" pitchFamily="34" charset="0"/>
        </a:defRPr>
      </a:lvl7pPr>
      <a:lvl8pPr marL="1371600" algn="l" defTabSz="522288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 Black" pitchFamily="34" charset="0"/>
        </a:defRPr>
      </a:lvl8pPr>
      <a:lvl9pPr marL="1828800" algn="l" defTabSz="522288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 Black" pitchFamily="34" charset="0"/>
        </a:defRPr>
      </a:lvl9pPr>
    </p:titleStyle>
    <p:bodyStyle>
      <a:lvl1pPr marL="196850" indent="-196850" algn="l" defTabSz="522288" rtl="0" fontAlgn="base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423863" indent="-160338" algn="l" defTabSz="522288" rtl="0" fontAlgn="base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2pPr>
      <a:lvl3pPr marL="650875" indent="-128588" algn="l" defTabSz="522288" rtl="0" fontAlgn="base">
        <a:spcBef>
          <a:spcPct val="20000"/>
        </a:spcBef>
        <a:spcAft>
          <a:spcPct val="0"/>
        </a:spcAft>
        <a:buChar char="•"/>
        <a:defRPr sz="1300">
          <a:solidFill>
            <a:schemeClr val="tx1"/>
          </a:solidFill>
          <a:latin typeface="+mn-lt"/>
        </a:defRPr>
      </a:lvl3pPr>
      <a:lvl4pPr marL="915988" indent="-130175" algn="l" defTabSz="522288" rtl="0" fontAlgn="base">
        <a:spcBef>
          <a:spcPct val="20000"/>
        </a:spcBef>
        <a:spcAft>
          <a:spcPct val="0"/>
        </a:spcAft>
        <a:buChar char="–"/>
        <a:defRPr sz="1000">
          <a:solidFill>
            <a:schemeClr val="tx1"/>
          </a:solidFill>
          <a:latin typeface="+mn-lt"/>
        </a:defRPr>
      </a:lvl4pPr>
      <a:lvl5pPr marL="1173163" indent="-128588" algn="l" defTabSz="522288" rtl="0" fontAlgn="base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</a:defRPr>
      </a:lvl5pPr>
      <a:lvl6pPr marL="1630363" indent="-128588" algn="l" defTabSz="522288" rtl="0" fontAlgn="base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</a:defRPr>
      </a:lvl6pPr>
      <a:lvl7pPr marL="2087563" indent="-128588" algn="l" defTabSz="522288" rtl="0" fontAlgn="base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</a:defRPr>
      </a:lvl7pPr>
      <a:lvl8pPr marL="2544763" indent="-128588" algn="l" defTabSz="522288" rtl="0" fontAlgn="base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</a:defRPr>
      </a:lvl8pPr>
      <a:lvl9pPr marL="3001963" indent="-128588" algn="l" defTabSz="522288" rtl="0" fontAlgn="base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2" name="Group 4"/>
          <p:cNvGrpSpPr>
            <a:grpSpLocks/>
          </p:cNvGrpSpPr>
          <p:nvPr/>
        </p:nvGrpSpPr>
        <p:grpSpPr bwMode="auto">
          <a:xfrm>
            <a:off x="914400" y="227013"/>
            <a:ext cx="3354388" cy="2306637"/>
            <a:chOff x="336" y="144"/>
            <a:chExt cx="1632" cy="1121"/>
          </a:xfrm>
        </p:grpSpPr>
        <p:sp>
          <p:nvSpPr>
            <p:cNvPr id="2053" name="AutoShape 5"/>
            <p:cNvSpPr>
              <a:spLocks noChangeArrowheads="1"/>
            </p:cNvSpPr>
            <p:nvPr/>
          </p:nvSpPr>
          <p:spPr bwMode="auto">
            <a:xfrm>
              <a:off x="336" y="144"/>
              <a:ext cx="1632" cy="1121"/>
            </a:xfrm>
            <a:prstGeom prst="star16">
              <a:avLst>
                <a:gd name="adj" fmla="val 37500"/>
              </a:avLst>
            </a:prstGeom>
            <a:gradFill rotWithShape="1">
              <a:gsLst>
                <a:gs pos="0">
                  <a:srgbClr val="FFFF00"/>
                </a:gs>
                <a:gs pos="100000">
                  <a:srgbClr val="FF9900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4" name="AutoShape 6"/>
            <p:cNvSpPr>
              <a:spLocks noChangeArrowheads="1"/>
            </p:cNvSpPr>
            <p:nvPr/>
          </p:nvSpPr>
          <p:spPr bwMode="auto">
            <a:xfrm>
              <a:off x="613" y="188"/>
              <a:ext cx="1064" cy="974"/>
            </a:xfrm>
            <a:prstGeom prst="roundRect">
              <a:avLst>
                <a:gd name="adj" fmla="val 16667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6600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1394" tIns="45694" rIns="91394" bIns="45694" anchor="ctr"/>
            <a:lstStyle/>
            <a:p>
              <a:pPr algn="ctr" defTabSz="915988" eaLnBrk="0" hangingPunct="0"/>
              <a:r>
                <a:rPr lang="en-US" sz="1000">
                  <a:solidFill>
                    <a:schemeClr val="bg1"/>
                  </a:solidFill>
                  <a:latin typeface="Arial Black" pitchFamily="34" charset="0"/>
                </a:rPr>
                <a:t/>
              </a:r>
              <a:br>
                <a:rPr lang="en-US" sz="1000">
                  <a:solidFill>
                    <a:schemeClr val="bg1"/>
                  </a:solidFill>
                  <a:latin typeface="Arial Black" pitchFamily="34" charset="0"/>
                </a:rPr>
              </a:br>
              <a:endParaRPr lang="en-US" sz="1600">
                <a:solidFill>
                  <a:schemeClr val="bg1"/>
                </a:solidFill>
                <a:latin typeface="Arial Black" pitchFamily="34" charset="0"/>
              </a:endParaRPr>
            </a:p>
            <a:p>
              <a:pPr algn="ctr" defTabSz="915988" eaLnBrk="0" hangingPunct="0"/>
              <a:r>
                <a:rPr lang="en-US" sz="1600">
                  <a:latin typeface="Arial Black" pitchFamily="34" charset="0"/>
                </a:rPr>
                <a:t>Order your poster</a:t>
              </a:r>
              <a:br>
                <a:rPr lang="en-US" sz="1600">
                  <a:latin typeface="Arial Black" pitchFamily="34" charset="0"/>
                </a:rPr>
              </a:br>
              <a:r>
                <a:rPr lang="en-US" sz="1600">
                  <a:latin typeface="Arial Black" pitchFamily="34" charset="0"/>
                </a:rPr>
                <a:t>by 12 pm Eastern</a:t>
              </a:r>
              <a:br>
                <a:rPr lang="en-US" sz="1600">
                  <a:latin typeface="Arial Black" pitchFamily="34" charset="0"/>
                </a:rPr>
              </a:br>
              <a:r>
                <a:rPr lang="en-US" sz="1600">
                  <a:latin typeface="Arial Black" pitchFamily="34" charset="0"/>
                </a:rPr>
                <a:t>and we will ship it </a:t>
              </a:r>
            </a:p>
            <a:p>
              <a:pPr algn="ctr" defTabSz="915988" eaLnBrk="0" hangingPunct="0"/>
              <a:r>
                <a:rPr lang="en-US" sz="1600">
                  <a:latin typeface="Arial Black" pitchFamily="34" charset="0"/>
                </a:rPr>
                <a:t> the same day</a:t>
              </a:r>
              <a:r>
                <a:rPr lang="en-US" sz="1000">
                  <a:latin typeface="Arial Black" pitchFamily="34" charset="0"/>
                </a:rPr>
                <a:t> </a:t>
              </a:r>
              <a:br>
                <a:rPr lang="en-US" sz="1000">
                  <a:latin typeface="Arial Black" pitchFamily="34" charset="0"/>
                </a:rPr>
              </a:br>
              <a:r>
                <a:rPr lang="en-US" sz="1300">
                  <a:latin typeface="Arial Narrow" pitchFamily="34" charset="0"/>
                </a:rPr>
                <a:t>When you fill out order form and send files</a:t>
              </a:r>
            </a:p>
            <a:p>
              <a:pPr algn="ctr" defTabSz="915988" eaLnBrk="0" hangingPunct="0"/>
              <a:r>
                <a:rPr lang="en-US" sz="1300">
                  <a:latin typeface="Arial Narrow" pitchFamily="34" charset="0"/>
                </a:rPr>
                <a:t> you will receive a confirmation e-mail</a:t>
              </a:r>
            </a:p>
            <a:p>
              <a:pPr algn="ctr" defTabSz="915988" eaLnBrk="0" hangingPunct="0"/>
              <a:endParaRPr lang="en-US" sz="1300">
                <a:latin typeface="Arial Narrow" pitchFamily="34" charset="0"/>
              </a:endParaRPr>
            </a:p>
            <a:p>
              <a:pPr algn="ctr" defTabSz="915988" eaLnBrk="0" hangingPunct="0"/>
              <a:endParaRPr lang="en-US" sz="1000">
                <a:solidFill>
                  <a:schemeClr val="bg1"/>
                </a:solidFill>
                <a:latin typeface="Arial Black" pitchFamily="34" charset="0"/>
              </a:endParaRPr>
            </a:p>
          </p:txBody>
        </p:sp>
      </p:grpSp>
      <p:sp>
        <p:nvSpPr>
          <p:cNvPr id="2055" name="Oval 7"/>
          <p:cNvSpPr>
            <a:spLocks noChangeArrowheads="1"/>
          </p:cNvSpPr>
          <p:nvPr/>
        </p:nvSpPr>
        <p:spPr bwMode="auto">
          <a:xfrm>
            <a:off x="30021213" y="382588"/>
            <a:ext cx="1982787" cy="1978025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rgbClr val="FF99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07" tIns="45704" rIns="91407" bIns="45704" anchor="ctr"/>
          <a:lstStyle/>
          <a:p>
            <a:pPr algn="ctr" defTabSz="4389438"/>
            <a:r>
              <a:rPr lang="en-US" sz="2900">
                <a:latin typeface="Arial Black" pitchFamily="34" charset="0"/>
              </a:rPr>
              <a:t>LOGO</a:t>
            </a:r>
          </a:p>
          <a:p>
            <a:pPr algn="ctr" defTabSz="4389438"/>
            <a:r>
              <a:rPr lang="en-US" sz="2900">
                <a:latin typeface="Arial Black" pitchFamily="34" charset="0"/>
              </a:rPr>
              <a:t>Goes</a:t>
            </a:r>
          </a:p>
          <a:p>
            <a:pPr algn="ctr" defTabSz="4389438"/>
            <a:r>
              <a:rPr lang="en-US" sz="2900">
                <a:latin typeface="Arial Black" pitchFamily="34" charset="0"/>
              </a:rPr>
              <a:t>Here</a:t>
            </a:r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2897188" y="457200"/>
            <a:ext cx="27432000" cy="1827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368" tIns="45684" rIns="91368" bIns="45684">
            <a:spAutoFit/>
          </a:bodyPr>
          <a:lstStyle/>
          <a:p>
            <a:pPr algn="ctr" defTabSz="915988">
              <a:spcBef>
                <a:spcPct val="50000"/>
              </a:spcBef>
            </a:pPr>
            <a:r>
              <a:rPr lang="en-US" sz="4200">
                <a:latin typeface="Arial Black" pitchFamily="34" charset="0"/>
              </a:rPr>
              <a:t>42x72 Poster Template Prints @ 200% – Poster Title Line</a:t>
            </a:r>
          </a:p>
          <a:p>
            <a:pPr algn="ctr" defTabSz="915988" eaLnBrk="0" hangingPunct="0"/>
            <a:r>
              <a:rPr lang="en-US" sz="4900" b="1"/>
              <a:t> </a:t>
            </a:r>
            <a:r>
              <a:rPr lang="en-US" sz="2900" b="1"/>
              <a:t>Author and contributor names</a:t>
            </a:r>
            <a:br>
              <a:rPr lang="en-US" sz="2900" b="1"/>
            </a:br>
            <a:r>
              <a:rPr lang="en-US" sz="2300" b="1"/>
              <a:t>The names and addresses of the associated institutions</a:t>
            </a:r>
            <a:endParaRPr lang="en-US" sz="2300" i="1">
              <a:latin typeface="Arial Black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3_Custom Design">
  <a:themeElements>
    <a:clrScheme name="3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3_Custom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297815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297815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3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33CC"/>
        </a:hlink>
        <a:folHlink>
          <a:srgbClr val="F8F8F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A50021"/>
        </a:hlink>
        <a:folHlink>
          <a:srgbClr val="F8F8F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6_Custom Design">
  <a:themeElements>
    <a:clrScheme name="6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6_Custom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297815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297815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6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Custom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33CC"/>
        </a:hlink>
        <a:folHlink>
          <a:srgbClr val="F8F8F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Custom Design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A50021"/>
        </a:hlink>
        <a:folHlink>
          <a:srgbClr val="F8F8F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</TotalTime>
  <Words>20</Words>
  <Application>Microsoft Office PowerPoint</Application>
  <PresentationFormat>Custom</PresentationFormat>
  <Paragraphs>10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Arial Black</vt:lpstr>
      <vt:lpstr>Comic Sans MS</vt:lpstr>
      <vt:lpstr>Arial Narrow</vt:lpstr>
      <vt:lpstr>Times</vt:lpstr>
      <vt:lpstr>Times New Roman</vt:lpstr>
      <vt:lpstr>3_Custom Design</vt:lpstr>
      <vt:lpstr>6_Custom Design</vt:lpstr>
      <vt:lpstr>PowerPoint Presentation</vt:lpstr>
    </vt:vector>
  </TitlesOfParts>
  <Company>P&amp;D Display Graphics, LLC</Company>
  <LinksUpToDate>false</LinksUpToDate>
  <SharedDoc>false</SharedDoc>
  <HyperlinkBase>www.posters4research.com</HyperlinkBase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Perry Stein</dc:creator>
  <dc:description>For output services or help using this template go to:_x000d_
www.posters4research.com_x000d_
copyright of P&amp;D Display Graphics, LLC</dc:description>
  <cp:lastModifiedBy>Perry Stein</cp:lastModifiedBy>
  <cp:revision>12</cp:revision>
  <dcterms:created xsi:type="dcterms:W3CDTF">2007-08-02T22:42:36Z</dcterms:created>
  <dcterms:modified xsi:type="dcterms:W3CDTF">2011-09-28T01:59:47Z</dcterms:modified>
</cp:coreProperties>
</file>