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</p:sldMasterIdLst>
  <p:notesMasterIdLst>
    <p:notesMasterId r:id="rId4"/>
  </p:notesMasterIdLst>
  <p:sldIdLst>
    <p:sldId id="256" r:id="rId3"/>
  </p:sldIdLst>
  <p:sldSz cx="329184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336" y="-90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90538" y="685800"/>
            <a:ext cx="5876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9C4A7C-FCD2-4544-8A75-10B5403878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47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E2B59-940D-44A0-BF1B-008BEDD47F3B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6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9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13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784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90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72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80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037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074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70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7290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61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8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912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0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2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7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55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63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0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496888" y="3289300"/>
            <a:ext cx="156019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480310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5" tIns="26106" rIns="52215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5" tIns="26106" rIns="52215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 descr="Parchment"/>
          <p:cNvSpPr>
            <a:spLocks noChangeArrowheads="1"/>
          </p:cNvSpPr>
          <p:nvPr userDrawn="1"/>
        </p:nvSpPr>
        <p:spPr bwMode="auto">
          <a:xfrm>
            <a:off x="51435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Parchment"/>
          <p:cNvSpPr>
            <a:spLocks noChangeArrowheads="1"/>
          </p:cNvSpPr>
          <p:nvPr userDrawn="1"/>
        </p:nvSpPr>
        <p:spPr bwMode="auto">
          <a:xfrm>
            <a:off x="8612188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1556226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1" tIns="26106" rIns="52211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1" tIns="26106" rIns="52211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914400" y="227013"/>
            <a:ext cx="3354388" cy="2306637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94" tIns="45694" rIns="91394" bIns="45694" anchor="ctr"/>
            <a:lstStyle/>
            <a:p>
              <a:pPr algn="ctr" defTabSz="915988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6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Order your poster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by 12 pm Eastern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3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3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300">
                <a:latin typeface="Arial Narrow" pitchFamily="34" charset="0"/>
              </a:endParaRPr>
            </a:p>
            <a:p>
              <a:pPr algn="ctr" defTabSz="915988" eaLnBrk="0" hangingPunct="0"/>
              <a:endParaRPr lang="en-US" sz="1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021213" y="382588"/>
            <a:ext cx="1982787" cy="19780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4" rIns="91407" bIns="45704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897188" y="457200"/>
            <a:ext cx="274320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68" tIns="45684" rIns="91368" bIns="45684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200">
                <a:latin typeface="Arial Black" pitchFamily="34" charset="0"/>
              </a:rPr>
              <a:t>42x72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900" b="1"/>
              <a:t>Author and contributor names</a:t>
            </a:r>
            <a:br>
              <a:rPr lang="en-US" sz="2900" b="1"/>
            </a:br>
            <a:r>
              <a:rPr lang="en-US" sz="2300" b="1"/>
              <a:t>The names and addresses of the associated institutions</a:t>
            </a:r>
            <a:endParaRPr lang="en-US" sz="23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Arial Narrow</vt:lpstr>
      <vt:lpstr>Times</vt:lpstr>
      <vt:lpstr>Times New Roman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12</cp:revision>
  <dcterms:created xsi:type="dcterms:W3CDTF">2007-08-02T22:42:36Z</dcterms:created>
  <dcterms:modified xsi:type="dcterms:W3CDTF">2011-09-28T01:59:47Z</dcterms:modified>
</cp:coreProperties>
</file>