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54" r:id="rId3"/>
  </p:sldMasterIdLst>
  <p:notesMasterIdLst>
    <p:notesMasterId r:id="rId5"/>
  </p:notesMasterIdLst>
  <p:sldIdLst>
    <p:sldId id="256" r:id="rId4"/>
  </p:sldIdLst>
  <p:sldSz cx="32918400" cy="1920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336" y="-90"/>
      </p:cViewPr>
      <p:guideLst>
        <p:guide orient="horz" pos="60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490538" y="685800"/>
            <a:ext cx="58769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93D839-3981-432E-ACE1-5CF879B0B0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01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E3770C-2AFA-4BAC-9421-16723F358E82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2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46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46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47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62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22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7269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68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92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64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167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2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87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1783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7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81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187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76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51351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47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32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937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143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41109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83459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60964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924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9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743325"/>
            <a:ext cx="4246563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1188" y="3743325"/>
            <a:ext cx="42465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4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8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3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02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350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80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514350" y="3209925"/>
            <a:ext cx="102298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1" tIns="26106" rIns="52221" bIns="261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743325"/>
            <a:ext cx="8645525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1" tIns="26106" rIns="52221" bIns="2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0" name="Rectangle 8" descr="Parchment"/>
          <p:cNvSpPr>
            <a:spLocks noChangeArrowheads="1"/>
          </p:cNvSpPr>
          <p:nvPr userDrawn="1"/>
        </p:nvSpPr>
        <p:spPr bwMode="auto">
          <a:xfrm>
            <a:off x="11337925" y="3209925"/>
            <a:ext cx="102298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 descr="Parchment"/>
          <p:cNvSpPr>
            <a:spLocks noChangeArrowheads="1"/>
          </p:cNvSpPr>
          <p:nvPr userDrawn="1"/>
        </p:nvSpPr>
        <p:spPr bwMode="auto">
          <a:xfrm>
            <a:off x="22163088" y="3209925"/>
            <a:ext cx="102298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496888" y="3289300"/>
            <a:ext cx="156019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16705263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24803100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8" tIns="26106" rIns="52218" bIns="261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5"/>
            <a:ext cx="6223000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8" tIns="26106" rIns="52218" bIns="2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 descr="Parchment"/>
          <p:cNvSpPr>
            <a:spLocks noChangeArrowheads="1"/>
          </p:cNvSpPr>
          <p:nvPr userDrawn="1"/>
        </p:nvSpPr>
        <p:spPr bwMode="auto">
          <a:xfrm>
            <a:off x="514350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 descr="Parchment"/>
          <p:cNvSpPr>
            <a:spLocks noChangeArrowheads="1"/>
          </p:cNvSpPr>
          <p:nvPr userDrawn="1"/>
        </p:nvSpPr>
        <p:spPr bwMode="auto">
          <a:xfrm>
            <a:off x="8612188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 descr="Parchment"/>
          <p:cNvSpPr>
            <a:spLocks noChangeArrowheads="1"/>
          </p:cNvSpPr>
          <p:nvPr userDrawn="1"/>
        </p:nvSpPr>
        <p:spPr bwMode="auto">
          <a:xfrm>
            <a:off x="16705263" y="3289300"/>
            <a:ext cx="1556226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5" tIns="26106" rIns="52215" bIns="261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5"/>
            <a:ext cx="6223000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5" tIns="26106" rIns="52215" bIns="2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914400" y="227013"/>
            <a:ext cx="3354388" cy="2306637"/>
            <a:chOff x="336" y="144"/>
            <a:chExt cx="1632" cy="1121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01" tIns="45697" rIns="91401" bIns="45697" anchor="ctr"/>
            <a:lstStyle/>
            <a:p>
              <a:pPr algn="ctr" defTabSz="915988" eaLnBrk="0" hangingPunct="0"/>
              <a: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6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600">
                  <a:latin typeface="Arial Black" pitchFamily="34" charset="0"/>
                </a:rPr>
                <a:t>Order your poster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1600">
                  <a:latin typeface="Arial Black" pitchFamily="34" charset="0"/>
                </a:rPr>
                <a:t>by 12 pm Eastern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16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600">
                  <a:latin typeface="Arial Black" pitchFamily="34" charset="0"/>
                </a:rPr>
                <a:t> the same day</a:t>
              </a:r>
              <a:r>
                <a:rPr lang="en-US" sz="1000">
                  <a:latin typeface="Arial Black" pitchFamily="34" charset="0"/>
                </a:rPr>
                <a:t> </a:t>
              </a:r>
              <a:br>
                <a:rPr lang="en-US" sz="1000">
                  <a:latin typeface="Arial Black" pitchFamily="34" charset="0"/>
                </a:rPr>
              </a:br>
              <a:r>
                <a:rPr lang="en-US" sz="13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13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1300">
                <a:latin typeface="Arial Narrow" pitchFamily="34" charset="0"/>
              </a:endParaRPr>
            </a:p>
            <a:p>
              <a:pPr algn="ctr" defTabSz="915988" eaLnBrk="0" hangingPunct="0"/>
              <a:endParaRPr lang="en-US" sz="1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0021213" y="382588"/>
            <a:ext cx="1982787" cy="19780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4" tIns="45707" rIns="91414" bIns="45707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  <a:p>
            <a:pPr algn="ctr" defTabSz="4389438"/>
            <a:r>
              <a:rPr lang="en-US" sz="29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29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897188" y="457200"/>
            <a:ext cx="27432000" cy="182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5" tIns="45687" rIns="91375" bIns="45687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200">
                <a:latin typeface="Arial Black" pitchFamily="34" charset="0"/>
              </a:rPr>
              <a:t>42x72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2900" b="1"/>
              <a:t>Author and contributor names</a:t>
            </a:r>
            <a:br>
              <a:rPr lang="en-US" sz="2900" b="1"/>
            </a:br>
            <a:r>
              <a:rPr lang="en-US" sz="2300" b="1"/>
              <a:t>The names and addresses of the associated institutions</a:t>
            </a:r>
            <a:endParaRPr lang="en-US" sz="23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Comic Sans MS</vt:lpstr>
      <vt:lpstr>Arial Narrow</vt:lpstr>
      <vt:lpstr>Times</vt:lpstr>
      <vt:lpstr>Times New Roman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11</cp:revision>
  <dcterms:created xsi:type="dcterms:W3CDTF">2007-08-02T22:42:36Z</dcterms:created>
  <dcterms:modified xsi:type="dcterms:W3CDTF">2011-09-28T01:59:07Z</dcterms:modified>
</cp:coreProperties>
</file>