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</p:sldMasterIdLst>
  <p:notesMasterIdLst>
    <p:notesMasterId r:id="rId6"/>
  </p:notesMasterIdLst>
  <p:sldIdLst>
    <p:sldId id="256" r:id="rId5"/>
  </p:sldIdLst>
  <p:sldSz cx="329184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336" y="-90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90538" y="685800"/>
            <a:ext cx="58769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8D4358-40B0-4765-8082-C71370531E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06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75A624-89AE-4BD6-A2E5-DC71DF1035EC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2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5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543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543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1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3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85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2564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743325"/>
            <a:ext cx="4246563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3743325"/>
            <a:ext cx="42465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92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63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23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082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608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77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6414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07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99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02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33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569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448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377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20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157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81758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14547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2038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12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462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12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472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7167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501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09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3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67125"/>
            <a:ext cx="15073313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938" y="3667125"/>
            <a:ext cx="15074900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4785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69816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1711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8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5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5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53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047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51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 descr="Parchment"/>
          <p:cNvSpPr>
            <a:spLocks noChangeArrowheads="1"/>
          </p:cNvSpPr>
          <p:nvPr userDrawn="1"/>
        </p:nvSpPr>
        <p:spPr bwMode="auto">
          <a:xfrm>
            <a:off x="588963" y="3289300"/>
            <a:ext cx="31757937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4" tIns="26109" rIns="52224" bIns="261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67125"/>
            <a:ext cx="30300613" cy="146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4" tIns="26109" rIns="52224" bIns="2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Text Box 8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0" y="3209925"/>
            <a:ext cx="102298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4" tIns="26109" rIns="52224" bIns="261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743325"/>
            <a:ext cx="8645525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4" tIns="26109" rIns="52224" bIns="2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0" name="Rectangle 8" descr="Parchment"/>
          <p:cNvSpPr>
            <a:spLocks noChangeArrowheads="1"/>
          </p:cNvSpPr>
          <p:nvPr userDrawn="1"/>
        </p:nvSpPr>
        <p:spPr bwMode="auto">
          <a:xfrm>
            <a:off x="11337925" y="3209925"/>
            <a:ext cx="102298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 descr="Parchment"/>
          <p:cNvSpPr>
            <a:spLocks noChangeArrowheads="1"/>
          </p:cNvSpPr>
          <p:nvPr userDrawn="1"/>
        </p:nvSpPr>
        <p:spPr bwMode="auto">
          <a:xfrm>
            <a:off x="22163088" y="3209925"/>
            <a:ext cx="102298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496888" y="3289300"/>
            <a:ext cx="156019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480310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1" tIns="26106" rIns="52221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1" tIns="26106" rIns="52221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 descr="Parchment"/>
          <p:cNvSpPr>
            <a:spLocks noChangeArrowheads="1"/>
          </p:cNvSpPr>
          <p:nvPr userDrawn="1"/>
        </p:nvSpPr>
        <p:spPr bwMode="auto">
          <a:xfrm>
            <a:off x="51435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 descr="Parchment"/>
          <p:cNvSpPr>
            <a:spLocks noChangeArrowheads="1"/>
          </p:cNvSpPr>
          <p:nvPr userDrawn="1"/>
        </p:nvSpPr>
        <p:spPr bwMode="auto">
          <a:xfrm>
            <a:off x="8612188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1556226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8" tIns="26106" rIns="52218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8" tIns="26106" rIns="52218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914400" y="227013"/>
            <a:ext cx="3354388" cy="2306637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07" tIns="45700" rIns="91407" bIns="45700" anchor="ctr"/>
            <a:lstStyle/>
            <a:p>
              <a:pPr algn="ctr" defTabSz="915988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6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Order your poster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by 12 pm Eastern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3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3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300">
                <a:latin typeface="Arial Narrow" pitchFamily="34" charset="0"/>
              </a:endParaRPr>
            </a:p>
            <a:p>
              <a:pPr algn="ctr" defTabSz="915988" eaLnBrk="0" hangingPunct="0"/>
              <a:endParaRPr lang="en-US" sz="1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021213" y="382588"/>
            <a:ext cx="1982787" cy="19780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0" tIns="45710" rIns="91420" bIns="45710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897188" y="457200"/>
            <a:ext cx="27432000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1" tIns="45691" rIns="91381" bIns="45691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200">
                <a:latin typeface="Arial Black" pitchFamily="34" charset="0"/>
              </a:rPr>
              <a:t>42x72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900" b="1"/>
              <a:t>Author and contributor names</a:t>
            </a:r>
            <a:br>
              <a:rPr lang="en-US" sz="2900" b="1"/>
            </a:br>
            <a:r>
              <a:rPr lang="en-US" sz="2300" b="1"/>
              <a:t>The names and addresses of the associated institutions</a:t>
            </a:r>
            <a:endParaRPr lang="en-US" sz="2300" i="1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Arial Narrow</vt:lpstr>
      <vt:lpstr>Times</vt:lpstr>
      <vt:lpstr>Times New Roman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10</cp:revision>
  <dcterms:created xsi:type="dcterms:W3CDTF">2007-08-02T22:42:36Z</dcterms:created>
  <dcterms:modified xsi:type="dcterms:W3CDTF">2011-09-28T01:58:15Z</dcterms:modified>
</cp:coreProperties>
</file>