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126" y="-204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197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A7D44A-1AF9-485E-A533-9BC891BBF2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63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D0D7AF-C39E-4C06-AC53-6416BEE6D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53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A9321D-F388-4EB2-9571-81EFF20B8E9D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7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23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7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03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811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04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8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73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578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14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37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4513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1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58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6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2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4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61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72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00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63575" y="3759200"/>
            <a:ext cx="208026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34" tIns="34769" rIns="69534" bIns="347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34" tIns="34769" rIns="69534" bIns="3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148397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20750213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30" tIns="34769" rIns="69530" bIns="347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30" tIns="34769" rIns="69530" bIns="3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AutoShape 170"/>
          <p:cNvSpPr>
            <a:spLocks noChangeArrowheads="1"/>
          </p:cNvSpPr>
          <p:nvPr/>
        </p:nvSpPr>
        <p:spPr bwMode="auto">
          <a:xfrm>
            <a:off x="685800" y="533400"/>
            <a:ext cx="3268663" cy="22860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1058863" y="542925"/>
            <a:ext cx="2462212" cy="22002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90" tIns="45639" rIns="91290" bIns="45639" anchor="ctr"/>
          <a:lstStyle/>
          <a:p>
            <a:pPr algn="ctr" eaLnBrk="0" hangingPunct="0"/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800">
                <a:solidFill>
                  <a:schemeClr val="bg1"/>
                </a:solidFill>
                <a:latin typeface="Arial Black" pitchFamily="34" charset="0"/>
              </a:rPr>
            </a:br>
            <a:endParaRPr lang="en-US" sz="1200">
              <a:solidFill>
                <a:schemeClr val="bg1"/>
              </a:solidFill>
              <a:latin typeface="Arial Black" pitchFamily="34" charset="0"/>
            </a:endParaRP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Order your poster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by 12 pm Eastern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and we will ship it </a:t>
            </a: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 the same day</a:t>
            </a:r>
            <a:r>
              <a:rPr lang="en-US" sz="800">
                <a:latin typeface="Arial Black" pitchFamily="34" charset="0"/>
              </a:rPr>
              <a:t> </a:t>
            </a:r>
            <a:br>
              <a:rPr lang="en-US" sz="800">
                <a:latin typeface="Arial Black" pitchFamily="34" charset="0"/>
              </a:rPr>
            </a:br>
            <a:r>
              <a:rPr lang="en-US" sz="800">
                <a:latin typeface="Arial Narrow" pitchFamily="34" charset="0"/>
              </a:rPr>
              <a:t>When you fill out order form and send files</a:t>
            </a:r>
          </a:p>
          <a:p>
            <a:pPr algn="ctr" eaLnBrk="0" hangingPunct="0"/>
            <a:r>
              <a:rPr lang="en-US" sz="800">
                <a:latin typeface="Arial Narrow" pitchFamily="34" charset="0"/>
              </a:rPr>
              <a:t> you will receive a confirmation e-mail</a:t>
            </a:r>
          </a:p>
          <a:p>
            <a:pPr algn="ctr" eaLnBrk="0" hangingPunct="0"/>
            <a:endParaRPr lang="en-US" sz="800">
              <a:latin typeface="Arial Narrow" pitchFamily="34" charset="0"/>
            </a:endParaRPr>
          </a:p>
          <a:p>
            <a:pPr algn="ctr" eaLnBrk="0" hangingPunct="0"/>
            <a:endParaRPr lang="en-US" sz="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0" name="Oval 172"/>
          <p:cNvSpPr>
            <a:spLocks noChangeArrowheads="1"/>
          </p:cNvSpPr>
          <p:nvPr/>
        </p:nvSpPr>
        <p:spPr bwMode="auto">
          <a:xfrm>
            <a:off x="40935275" y="473075"/>
            <a:ext cx="2117725" cy="21177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02" tIns="45647" rIns="91302" bIns="45647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3733800" y="625475"/>
            <a:ext cx="3636962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65" tIns="45626" rIns="91265" bIns="4562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900">
                <a:latin typeface="Arial Black" pitchFamily="34" charset="0"/>
              </a:rPr>
              <a:t>48x96 Poster Template Prints @ 200% – Poster Title Line</a:t>
            </a:r>
          </a:p>
          <a:p>
            <a:pPr algn="ctr" eaLnBrk="0" hangingPunct="0"/>
            <a:r>
              <a:rPr lang="en-US" sz="3300" b="1"/>
              <a:t> Author and contributor names</a:t>
            </a:r>
            <a:br>
              <a:rPr lang="en-US" sz="3300" b="1"/>
            </a:br>
            <a:r>
              <a:rPr lang="en-US" sz="2900" b="1"/>
              <a:t>The names and addresses of the associated institutions</a:t>
            </a:r>
            <a:endParaRPr lang="en-US" sz="2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Arial Narrow</vt:lpstr>
      <vt:lpstr>Times</vt:lpstr>
      <vt:lpstr>Times New Roman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10</cp:revision>
  <dcterms:created xsi:type="dcterms:W3CDTF">2007-08-02T20:03:14Z</dcterms:created>
  <dcterms:modified xsi:type="dcterms:W3CDTF">2011-09-28T02:26:30Z</dcterms:modified>
</cp:coreProperties>
</file>