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86" y="-240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9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A10F0C-82A0-4CCC-884B-65B9E36F0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18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7EE8DC-85DF-4C0B-B9D5-53120957D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0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628EE-D408-44C7-AA78-CBB14076C0E2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5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60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17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24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23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86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36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0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257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3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0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8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012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7860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00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1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99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46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839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391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895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23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276725"/>
            <a:ext cx="568801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4276725"/>
            <a:ext cx="568801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4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46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34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685800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55" tIns="34777" rIns="69555" bIns="34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276725"/>
            <a:ext cx="115284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55" tIns="34777" rIns="69555" bIns="34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5117763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9549725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63575" y="3759200"/>
            <a:ext cx="208026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51" tIns="34777" rIns="69551" bIns="34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51" tIns="34777" rIns="69551" bIns="34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148397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20750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46" tIns="34777" rIns="69546" bIns="34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46" tIns="34777" rIns="69546" bIns="34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AutoShape 170"/>
          <p:cNvSpPr>
            <a:spLocks noChangeArrowheads="1"/>
          </p:cNvSpPr>
          <p:nvPr/>
        </p:nvSpPr>
        <p:spPr bwMode="auto">
          <a:xfrm>
            <a:off x="685800" y="533400"/>
            <a:ext cx="3268663" cy="2286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>
            <a:off x="1058863" y="542925"/>
            <a:ext cx="2462212" cy="2200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11" tIns="45651" rIns="91311" bIns="45651" anchor="ctr"/>
          <a:lstStyle/>
          <a:p>
            <a:pPr algn="ctr" eaLnBrk="0" hangingPunct="0"/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800">
                <a:solidFill>
                  <a:schemeClr val="bg1"/>
                </a:solidFill>
                <a:latin typeface="Arial Black" pitchFamily="34" charset="0"/>
              </a:rPr>
            </a:br>
            <a:endParaRPr lang="en-US" sz="120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Order your poster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by 12 pm Eastern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and we will ship it </a:t>
            </a: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 the same day</a:t>
            </a:r>
            <a:r>
              <a:rPr lang="en-US" sz="800">
                <a:latin typeface="Arial Black" pitchFamily="34" charset="0"/>
              </a:rPr>
              <a:t> </a:t>
            </a:r>
            <a:br>
              <a:rPr lang="en-US" sz="800">
                <a:latin typeface="Arial Black" pitchFamily="34" charset="0"/>
              </a:rPr>
            </a:br>
            <a:r>
              <a:rPr lang="en-US" sz="800">
                <a:latin typeface="Arial Narrow" pitchFamily="34" charset="0"/>
              </a:rPr>
              <a:t>When you fill out order form and send files</a:t>
            </a:r>
          </a:p>
          <a:p>
            <a:pPr algn="ctr" eaLnBrk="0" hangingPunct="0"/>
            <a:r>
              <a:rPr lang="en-US" sz="800">
                <a:latin typeface="Arial Narrow" pitchFamily="34" charset="0"/>
              </a:rPr>
              <a:t> you will receive a confirmation e-mail</a:t>
            </a:r>
          </a:p>
          <a:p>
            <a:pPr algn="ctr" eaLnBrk="0" hangingPunct="0"/>
            <a:endParaRPr lang="en-US" sz="800">
              <a:latin typeface="Arial Narrow" pitchFamily="34" charset="0"/>
            </a:endParaRPr>
          </a:p>
          <a:p>
            <a:pPr algn="ctr" eaLnBrk="0" hangingPunct="0"/>
            <a:endParaRPr lang="en-US" sz="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40935275" y="473075"/>
            <a:ext cx="2117725" cy="2117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59" rIns="91327" bIns="45659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733800" y="625475"/>
            <a:ext cx="3636962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0" tIns="45639" rIns="91290" bIns="4563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900">
                <a:latin typeface="Arial Black" pitchFamily="34" charset="0"/>
              </a:rPr>
              <a:t>48x96 Poster Template Prints @ 200% – Poster Title Line</a:t>
            </a:r>
          </a:p>
          <a:p>
            <a:pPr algn="ctr" eaLnBrk="0" hangingPunct="0"/>
            <a:r>
              <a:rPr lang="en-US" sz="3300" b="1"/>
              <a:t> Author and contributor names</a:t>
            </a:r>
            <a:br>
              <a:rPr lang="en-US" sz="3300" b="1"/>
            </a:br>
            <a:r>
              <a:rPr lang="en-US" sz="2900" b="1"/>
              <a:t>The names and addresses of the associated institutions</a:t>
            </a:r>
            <a:endParaRPr lang="en-US" sz="2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9</cp:revision>
  <dcterms:created xsi:type="dcterms:W3CDTF">2007-08-02T20:03:14Z</dcterms:created>
  <dcterms:modified xsi:type="dcterms:W3CDTF">2011-09-28T02:26:01Z</dcterms:modified>
</cp:coreProperties>
</file>