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54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43891200" cy="21945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9" d="100"/>
          <a:sy n="19" d="100"/>
        </p:scale>
        <p:origin x="-186" y="-240"/>
      </p:cViewPr>
      <p:guideLst>
        <p:guide orient="horz" pos="6912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-1974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870691-FA47-485B-9E80-BB9BA4BE9A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08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0" y="685800"/>
            <a:ext cx="6858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89D566-507F-4807-BF34-21611E3A18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66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956120-26EA-439D-8C9C-FE5F827FB248}" type="slidenum">
              <a:rPr lang="en-US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20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5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20051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20051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78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16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08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532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276725"/>
            <a:ext cx="5688012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62850" y="4276725"/>
            <a:ext cx="5688013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21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16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63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77756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89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081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03320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016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1996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1996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544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492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531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47907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835525"/>
            <a:ext cx="4071937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4835525"/>
            <a:ext cx="4073525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31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070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983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229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17336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45194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81335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271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374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217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487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19431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835525"/>
            <a:ext cx="4071937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4835525"/>
            <a:ext cx="4073525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636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512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5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191000"/>
            <a:ext cx="20123150" cy="16708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97988" y="4191000"/>
            <a:ext cx="20124737" cy="16708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14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68192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03085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65727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415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1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0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372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357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444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 descr="Parchment"/>
          <p:cNvSpPr>
            <a:spLocks noChangeArrowheads="1"/>
          </p:cNvSpPr>
          <p:nvPr userDrawn="1"/>
        </p:nvSpPr>
        <p:spPr bwMode="auto">
          <a:xfrm>
            <a:off x="784225" y="3759200"/>
            <a:ext cx="42344975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75" tIns="34790" rIns="69575" bIns="347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191000"/>
            <a:ext cx="40400287" cy="1670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75" tIns="34790" rIns="69575" bIns="347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28" name="Text Box 8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 descr="Parchment"/>
          <p:cNvSpPr>
            <a:spLocks noChangeArrowheads="1"/>
          </p:cNvSpPr>
          <p:nvPr userDrawn="1"/>
        </p:nvSpPr>
        <p:spPr bwMode="auto">
          <a:xfrm>
            <a:off x="685800" y="3667125"/>
            <a:ext cx="136398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71" tIns="34786" rIns="69571" bIns="347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276725"/>
            <a:ext cx="11528425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71" tIns="34786" rIns="69571" bIns="34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152" name="Rectangle 8" descr="Parchment"/>
          <p:cNvSpPr>
            <a:spLocks noChangeArrowheads="1"/>
          </p:cNvSpPr>
          <p:nvPr userDrawn="1"/>
        </p:nvSpPr>
        <p:spPr bwMode="auto">
          <a:xfrm>
            <a:off x="15117763" y="3667125"/>
            <a:ext cx="136398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 descr="Parchment"/>
          <p:cNvSpPr>
            <a:spLocks noChangeArrowheads="1"/>
          </p:cNvSpPr>
          <p:nvPr userDrawn="1"/>
        </p:nvSpPr>
        <p:spPr bwMode="auto">
          <a:xfrm>
            <a:off x="29549725" y="3667125"/>
            <a:ext cx="136398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663575" y="3759200"/>
            <a:ext cx="208026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 descr="Parchment"/>
          <p:cNvSpPr>
            <a:spLocks noChangeArrowheads="1"/>
          </p:cNvSpPr>
          <p:nvPr userDrawn="1"/>
        </p:nvSpPr>
        <p:spPr bwMode="auto">
          <a:xfrm>
            <a:off x="22272625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 descr="Parchment"/>
          <p:cNvSpPr>
            <a:spLocks noChangeArrowheads="1"/>
          </p:cNvSpPr>
          <p:nvPr userDrawn="1"/>
        </p:nvSpPr>
        <p:spPr bwMode="auto">
          <a:xfrm>
            <a:off x="33070800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67" tIns="34786" rIns="69567" bIns="347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835525"/>
            <a:ext cx="8297862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67" tIns="34786" rIns="69567" bIns="34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685800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11483975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22272625" y="3759200"/>
            <a:ext cx="20750213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63" tIns="34786" rIns="69563" bIns="347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835525"/>
            <a:ext cx="8297862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63" tIns="34786" rIns="69563" bIns="34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8" name="AutoShape 170"/>
          <p:cNvSpPr>
            <a:spLocks noChangeArrowheads="1"/>
          </p:cNvSpPr>
          <p:nvPr/>
        </p:nvSpPr>
        <p:spPr bwMode="auto">
          <a:xfrm>
            <a:off x="685800" y="533400"/>
            <a:ext cx="3268663" cy="22860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9" name="AutoShape 171"/>
          <p:cNvSpPr>
            <a:spLocks noChangeArrowheads="1"/>
          </p:cNvSpPr>
          <p:nvPr/>
        </p:nvSpPr>
        <p:spPr bwMode="auto">
          <a:xfrm>
            <a:off x="1058863" y="542925"/>
            <a:ext cx="2462212" cy="22002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35" tIns="45664" rIns="91335" bIns="45664" anchor="ctr"/>
          <a:lstStyle/>
          <a:p>
            <a:pPr algn="ctr" eaLnBrk="0" hangingPunct="0"/>
            <a:r>
              <a:rPr lang="en-US" sz="80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800">
                <a:solidFill>
                  <a:schemeClr val="bg1"/>
                </a:solidFill>
                <a:latin typeface="Arial Black" pitchFamily="34" charset="0"/>
              </a:rPr>
            </a:br>
            <a:endParaRPr lang="en-US" sz="1200">
              <a:solidFill>
                <a:schemeClr val="bg1"/>
              </a:solidFill>
              <a:latin typeface="Arial Black" pitchFamily="34" charset="0"/>
            </a:endParaRPr>
          </a:p>
          <a:p>
            <a:pPr algn="ctr" eaLnBrk="0" hangingPunct="0"/>
            <a:r>
              <a:rPr lang="en-US" sz="1200">
                <a:latin typeface="Arial Black" pitchFamily="34" charset="0"/>
              </a:rPr>
              <a:t>Order your poster</a:t>
            </a:r>
            <a:br>
              <a:rPr lang="en-US" sz="1200">
                <a:latin typeface="Arial Black" pitchFamily="34" charset="0"/>
              </a:rPr>
            </a:br>
            <a:r>
              <a:rPr lang="en-US" sz="1200">
                <a:latin typeface="Arial Black" pitchFamily="34" charset="0"/>
              </a:rPr>
              <a:t>by 12 pm Eastern</a:t>
            </a:r>
            <a:br>
              <a:rPr lang="en-US" sz="1200">
                <a:latin typeface="Arial Black" pitchFamily="34" charset="0"/>
              </a:rPr>
            </a:br>
            <a:r>
              <a:rPr lang="en-US" sz="1200">
                <a:latin typeface="Arial Black" pitchFamily="34" charset="0"/>
              </a:rPr>
              <a:t>and we will ship it </a:t>
            </a:r>
          </a:p>
          <a:p>
            <a:pPr algn="ctr" eaLnBrk="0" hangingPunct="0"/>
            <a:r>
              <a:rPr lang="en-US" sz="1200">
                <a:latin typeface="Arial Black" pitchFamily="34" charset="0"/>
              </a:rPr>
              <a:t> the same day</a:t>
            </a:r>
            <a:r>
              <a:rPr lang="en-US" sz="800">
                <a:latin typeface="Arial Black" pitchFamily="34" charset="0"/>
              </a:rPr>
              <a:t> </a:t>
            </a:r>
            <a:br>
              <a:rPr lang="en-US" sz="800">
                <a:latin typeface="Arial Black" pitchFamily="34" charset="0"/>
              </a:rPr>
            </a:br>
            <a:r>
              <a:rPr lang="en-US" sz="800">
                <a:latin typeface="Arial Narrow" pitchFamily="34" charset="0"/>
              </a:rPr>
              <a:t>When you fill out order form and send files</a:t>
            </a:r>
          </a:p>
          <a:p>
            <a:pPr algn="ctr" eaLnBrk="0" hangingPunct="0"/>
            <a:r>
              <a:rPr lang="en-US" sz="800">
                <a:latin typeface="Arial Narrow" pitchFamily="34" charset="0"/>
              </a:rPr>
              <a:t> you will receive a confirmation e-mail</a:t>
            </a:r>
          </a:p>
          <a:p>
            <a:pPr algn="ctr" eaLnBrk="0" hangingPunct="0"/>
            <a:endParaRPr lang="en-US" sz="800">
              <a:latin typeface="Arial Narrow" pitchFamily="34" charset="0"/>
            </a:endParaRPr>
          </a:p>
          <a:p>
            <a:pPr algn="ctr" eaLnBrk="0" hangingPunct="0"/>
            <a:endParaRPr lang="en-US" sz="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20" name="Oval 172"/>
          <p:cNvSpPr>
            <a:spLocks noChangeArrowheads="1"/>
          </p:cNvSpPr>
          <p:nvPr/>
        </p:nvSpPr>
        <p:spPr bwMode="auto">
          <a:xfrm>
            <a:off x="40935275" y="473075"/>
            <a:ext cx="2117725" cy="211772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48" tIns="45672" rIns="91348" bIns="45672" anchor="ctr"/>
          <a:lstStyle/>
          <a:p>
            <a:pPr algn="ctr" defTabSz="4389438"/>
            <a:r>
              <a:rPr lang="en-US" sz="2900">
                <a:latin typeface="Arial Black" pitchFamily="34" charset="0"/>
              </a:rPr>
              <a:t>LOGO</a:t>
            </a:r>
          </a:p>
        </p:txBody>
      </p:sp>
      <p:sp>
        <p:nvSpPr>
          <p:cNvPr id="2221" name="Rectangle 173"/>
          <p:cNvSpPr>
            <a:spLocks noChangeArrowheads="1"/>
          </p:cNvSpPr>
          <p:nvPr/>
        </p:nvSpPr>
        <p:spPr bwMode="auto">
          <a:xfrm>
            <a:off x="3733800" y="625475"/>
            <a:ext cx="36369625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11" tIns="45651" rIns="91311" bIns="4565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900">
                <a:latin typeface="Arial Black" pitchFamily="34" charset="0"/>
              </a:rPr>
              <a:t>48x96 Poster Template Prints @ 200% – Poster Title Line</a:t>
            </a:r>
          </a:p>
          <a:p>
            <a:pPr algn="ctr" eaLnBrk="0" hangingPunct="0"/>
            <a:r>
              <a:rPr lang="en-US" sz="3300" b="1"/>
              <a:t> Author and contributor names</a:t>
            </a:r>
            <a:br>
              <a:rPr lang="en-US" sz="3300" b="1"/>
            </a:br>
            <a:r>
              <a:rPr lang="en-US" sz="2900" b="1"/>
              <a:t>The names and addresses of the associated institutions</a:t>
            </a:r>
            <a:endParaRPr lang="en-US" sz="2900" i="1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18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Black</vt:lpstr>
      <vt:lpstr>Comic Sans MS</vt:lpstr>
      <vt:lpstr>Arial Narrow</vt:lpstr>
      <vt:lpstr>Times</vt:lpstr>
      <vt:lpstr>Times New Roman</vt:lpstr>
      <vt:lpstr>4_Custom Design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8</cp:revision>
  <dcterms:created xsi:type="dcterms:W3CDTF">2007-08-02T20:03:14Z</dcterms:created>
  <dcterms:modified xsi:type="dcterms:W3CDTF">2011-09-28T02:25:38Z</dcterms:modified>
</cp:coreProperties>
</file>