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652" r:id="rId3"/>
    <p:sldMasterId id="2147483653" r:id="rId4"/>
    <p:sldMasterId id="2147483654" r:id="rId5"/>
  </p:sldMasterIdLst>
  <p:notesMasterIdLst>
    <p:notesMasterId r:id="rId7"/>
  </p:notesMasterIdLst>
  <p:sldIdLst>
    <p:sldId id="256" r:id="rId6"/>
  </p:sldIdLst>
  <p:sldSz cx="438912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-126" y="-204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0" y="685800"/>
            <a:ext cx="6858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0B788A-459A-427D-8761-7624E8A3BB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55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E4311-FC58-4146-9343-092EB326EDC3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8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6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95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4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00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8705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191000"/>
            <a:ext cx="20123150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97988" y="4191000"/>
            <a:ext cx="20124737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35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68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22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6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81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420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0963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99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05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05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00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988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560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2291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276725"/>
            <a:ext cx="5688012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2850" y="4276725"/>
            <a:ext cx="5688013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881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06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454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389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72890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12109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19434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443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1996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1996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793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402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030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17098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30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164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16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16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9848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62499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73213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86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23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9981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702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8440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4835525"/>
            <a:ext cx="407193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4835525"/>
            <a:ext cx="4073525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496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1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7937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869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0366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08097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14324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785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847725"/>
            <a:ext cx="10480675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847725"/>
            <a:ext cx="31291212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3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9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435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243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1249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 descr="Parchment"/>
          <p:cNvSpPr>
            <a:spLocks noChangeArrowheads="1"/>
          </p:cNvSpPr>
          <p:nvPr userDrawn="1"/>
        </p:nvSpPr>
        <p:spPr bwMode="auto">
          <a:xfrm>
            <a:off x="685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 descr="Parchment"/>
          <p:cNvSpPr>
            <a:spLocks noChangeArrowheads="1"/>
          </p:cNvSpPr>
          <p:nvPr userDrawn="1"/>
        </p:nvSpPr>
        <p:spPr bwMode="auto">
          <a:xfrm>
            <a:off x="33070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16" tIns="34806" rIns="69616" bIns="348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16" tIns="34806" rIns="69616" bIns="34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105" name="Rectangle 9" descr="Parchment"/>
          <p:cNvSpPr>
            <a:spLocks noChangeArrowheads="1"/>
          </p:cNvSpPr>
          <p:nvPr userDrawn="1"/>
        </p:nvSpPr>
        <p:spPr bwMode="auto">
          <a:xfrm>
            <a:off x="11498263" y="3763963"/>
            <a:ext cx="20742275" cy="8139112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 descr="Parchment"/>
          <p:cNvSpPr>
            <a:spLocks noChangeArrowheads="1"/>
          </p:cNvSpPr>
          <p:nvPr userDrawn="1"/>
        </p:nvSpPr>
        <p:spPr bwMode="auto">
          <a:xfrm>
            <a:off x="11498263" y="12506325"/>
            <a:ext cx="20742275" cy="895191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58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 descr="Parchment"/>
          <p:cNvSpPr>
            <a:spLocks noChangeArrowheads="1"/>
          </p:cNvSpPr>
          <p:nvPr userDrawn="1"/>
        </p:nvSpPr>
        <p:spPr bwMode="auto">
          <a:xfrm>
            <a:off x="784225" y="3759200"/>
            <a:ext cx="42344975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08" tIns="34806" rIns="69608" bIns="348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191000"/>
            <a:ext cx="40400287" cy="1670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08" tIns="34806" rIns="69608" bIns="34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28" name="Text Box 8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685800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04" tIns="34802" rIns="69604" bIns="348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276725"/>
            <a:ext cx="11528425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04" tIns="34802" rIns="69604" bIns="34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Rectangle 8" descr="Parchment"/>
          <p:cNvSpPr>
            <a:spLocks noChangeArrowheads="1"/>
          </p:cNvSpPr>
          <p:nvPr userDrawn="1"/>
        </p:nvSpPr>
        <p:spPr bwMode="auto">
          <a:xfrm>
            <a:off x="15117763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29549725" y="3667125"/>
            <a:ext cx="136398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663575" y="3759200"/>
            <a:ext cx="208026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22272625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33070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00" tIns="34802" rIns="69600" bIns="348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600" tIns="34802" rIns="69600" bIns="34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438912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3179763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438912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685800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1483975" y="3759200"/>
            <a:ext cx="998220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2272625" y="3759200"/>
            <a:ext cx="20750213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47725"/>
            <a:ext cx="41924287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96" tIns="34802" rIns="69596" bIns="348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4835525"/>
            <a:ext cx="8297862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596" tIns="34802" rIns="69596" bIns="34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0374888" y="21564600"/>
            <a:ext cx="2678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+mj-lt"/>
          <a:ea typeface="+mj-ea"/>
          <a:cs typeface="+mj-cs"/>
        </a:defRPr>
      </a:lvl1pPr>
      <a:lvl2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2pPr>
      <a:lvl3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3pPr>
      <a:lvl4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4pPr>
      <a:lvl5pPr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5pPr>
      <a:lvl6pPr marL="4572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6pPr>
      <a:lvl7pPr marL="9144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7pPr>
      <a:lvl8pPr marL="13716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8pPr>
      <a:lvl9pPr marL="1828800" algn="l" defTabSz="698500" rtl="0" fontAlgn="base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Arial Black" pitchFamily="34" charset="0"/>
        </a:defRPr>
      </a:lvl9pPr>
    </p:titleStyle>
    <p:bodyStyle>
      <a:lvl1pPr marL="261938" indent="-261938" algn="l" defTabSz="698500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5900" algn="l" defTabSz="698500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68363" indent="-169863" algn="l" defTabSz="698500" rtl="0" fontAlgn="base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20788" indent="-176213" algn="l" defTabSz="69850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5668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240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812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384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95663" indent="-176213" algn="l" defTabSz="698500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8" name="AutoShape 170"/>
          <p:cNvSpPr>
            <a:spLocks noChangeArrowheads="1"/>
          </p:cNvSpPr>
          <p:nvPr/>
        </p:nvSpPr>
        <p:spPr bwMode="auto">
          <a:xfrm>
            <a:off x="685800" y="533400"/>
            <a:ext cx="3268663" cy="22860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9" name="AutoShape 171"/>
          <p:cNvSpPr>
            <a:spLocks noChangeArrowheads="1"/>
          </p:cNvSpPr>
          <p:nvPr/>
        </p:nvSpPr>
        <p:spPr bwMode="auto">
          <a:xfrm>
            <a:off x="1058863" y="542925"/>
            <a:ext cx="2462212" cy="22002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80" tIns="45688" rIns="91380" bIns="45688" anchor="ctr"/>
          <a:lstStyle/>
          <a:p>
            <a:pPr algn="ctr" eaLnBrk="0" hangingPunct="0"/>
            <a:r>
              <a:rPr lang="en-US" sz="80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800">
                <a:solidFill>
                  <a:schemeClr val="bg1"/>
                </a:solidFill>
                <a:latin typeface="Arial Black" pitchFamily="34" charset="0"/>
              </a:rPr>
            </a:br>
            <a:endParaRPr lang="en-US" sz="1200">
              <a:solidFill>
                <a:schemeClr val="bg1"/>
              </a:solidFill>
              <a:latin typeface="Arial Black" pitchFamily="34" charset="0"/>
            </a:endParaRPr>
          </a:p>
          <a:p>
            <a:pPr algn="ctr" eaLnBrk="0" hangingPunct="0"/>
            <a:r>
              <a:rPr lang="en-US" sz="1200">
                <a:latin typeface="Arial Black" pitchFamily="34" charset="0"/>
              </a:rPr>
              <a:t>Order your poster</a:t>
            </a:r>
            <a:br>
              <a:rPr lang="en-US" sz="1200">
                <a:latin typeface="Arial Black" pitchFamily="34" charset="0"/>
              </a:rPr>
            </a:br>
            <a:r>
              <a:rPr lang="en-US" sz="1200">
                <a:latin typeface="Arial Black" pitchFamily="34" charset="0"/>
              </a:rPr>
              <a:t>by 12 pm Eastern</a:t>
            </a:r>
            <a:br>
              <a:rPr lang="en-US" sz="1200">
                <a:latin typeface="Arial Black" pitchFamily="34" charset="0"/>
              </a:rPr>
            </a:br>
            <a:r>
              <a:rPr lang="en-US" sz="1200">
                <a:latin typeface="Arial Black" pitchFamily="34" charset="0"/>
              </a:rPr>
              <a:t>and we will ship it </a:t>
            </a:r>
          </a:p>
          <a:p>
            <a:pPr algn="ctr" eaLnBrk="0" hangingPunct="0"/>
            <a:r>
              <a:rPr lang="en-US" sz="1200">
                <a:latin typeface="Arial Black" pitchFamily="34" charset="0"/>
              </a:rPr>
              <a:t> the same day</a:t>
            </a:r>
            <a:r>
              <a:rPr lang="en-US" sz="800">
                <a:latin typeface="Arial Black" pitchFamily="34" charset="0"/>
              </a:rPr>
              <a:t> </a:t>
            </a:r>
            <a:br>
              <a:rPr lang="en-US" sz="800">
                <a:latin typeface="Arial Black" pitchFamily="34" charset="0"/>
              </a:rPr>
            </a:br>
            <a:r>
              <a:rPr lang="en-US" sz="800">
                <a:latin typeface="Arial Narrow" pitchFamily="34" charset="0"/>
              </a:rPr>
              <a:t>When you fill out order form and send files</a:t>
            </a:r>
          </a:p>
          <a:p>
            <a:pPr algn="ctr" eaLnBrk="0" hangingPunct="0"/>
            <a:r>
              <a:rPr lang="en-US" sz="800">
                <a:latin typeface="Arial Narrow" pitchFamily="34" charset="0"/>
              </a:rPr>
              <a:t> you will receive a confirmation e-mail</a:t>
            </a:r>
          </a:p>
          <a:p>
            <a:pPr algn="ctr" eaLnBrk="0" hangingPunct="0"/>
            <a:endParaRPr lang="en-US" sz="800">
              <a:latin typeface="Arial Narrow" pitchFamily="34" charset="0"/>
            </a:endParaRPr>
          </a:p>
          <a:p>
            <a:pPr algn="ctr" eaLnBrk="0" hangingPunct="0"/>
            <a:endParaRPr lang="en-US" sz="8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20" name="Oval 172"/>
          <p:cNvSpPr>
            <a:spLocks noChangeArrowheads="1"/>
          </p:cNvSpPr>
          <p:nvPr/>
        </p:nvSpPr>
        <p:spPr bwMode="auto">
          <a:xfrm>
            <a:off x="40935275" y="473075"/>
            <a:ext cx="2117725" cy="21177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7" tIns="45696" rIns="91397" bIns="45696" anchor="ctr"/>
          <a:lstStyle/>
          <a:p>
            <a:pPr algn="ctr" defTabSz="4389438"/>
            <a:r>
              <a:rPr lang="en-US" sz="2900">
                <a:latin typeface="Arial Black" pitchFamily="34" charset="0"/>
              </a:rPr>
              <a:t>LOGO</a:t>
            </a:r>
          </a:p>
        </p:txBody>
      </p:sp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3733800" y="625475"/>
            <a:ext cx="36369625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56" tIns="45676" rIns="91356" bIns="4567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900">
                <a:latin typeface="Arial Black" pitchFamily="34" charset="0"/>
              </a:rPr>
              <a:t>48x96 Poster Template Prints @ 200% – Poster Title Line</a:t>
            </a:r>
          </a:p>
          <a:p>
            <a:pPr algn="ctr" eaLnBrk="0" hangingPunct="0"/>
            <a:r>
              <a:rPr lang="en-US" sz="3300" b="1"/>
              <a:t> Author and contributor names</a:t>
            </a:r>
            <a:br>
              <a:rPr lang="en-US" sz="3300" b="1"/>
            </a:br>
            <a:r>
              <a:rPr lang="en-US" sz="2900" b="1"/>
              <a:t>The names and addresses of the associated institutions</a:t>
            </a:r>
            <a:endParaRPr lang="en-US" sz="29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Arial Black</vt:lpstr>
      <vt:lpstr>Comic Sans MS</vt:lpstr>
      <vt:lpstr>Arial Narrow</vt:lpstr>
      <vt:lpstr>Times</vt:lpstr>
      <vt:lpstr>Times New Roman</vt:lpstr>
      <vt:lpstr>2_Custom Design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7</cp:revision>
  <dcterms:created xsi:type="dcterms:W3CDTF">2007-08-02T20:03:14Z</dcterms:created>
  <dcterms:modified xsi:type="dcterms:W3CDTF">2011-09-28T02:25:06Z</dcterms:modified>
</cp:coreProperties>
</file>