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654" r:id="rId3"/>
  </p:sldMasterIdLst>
  <p:notesMasterIdLst>
    <p:notesMasterId r:id="rId5"/>
  </p:notesMasterIdLst>
  <p:sldIdLst>
    <p:sldId id="256" r:id="rId4"/>
  </p:sldIdLst>
  <p:sldSz cx="32918400" cy="21945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737" autoAdjust="0"/>
  </p:normalViewPr>
  <p:slideViewPr>
    <p:cSldViewPr>
      <p:cViewPr varScale="1">
        <p:scale>
          <a:sx n="19" d="100"/>
          <a:sy n="19" d="100"/>
        </p:scale>
        <p:origin x="-630" y="-162"/>
      </p:cViewPr>
      <p:guideLst>
        <p:guide orient="horz" pos="6912"/>
        <p:guide pos="10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57250" y="685800"/>
            <a:ext cx="5143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DCF885D-25BC-4C8C-8E23-DBA6E51483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60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958D08-95FF-42E4-BEEA-68C5DEBECD9C}" type="slidenum">
              <a:rPr lang="en-US"/>
              <a:pPr/>
              <a:t>1</a:t>
            </a:fld>
            <a:endParaRPr lang="en-US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154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23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847725"/>
            <a:ext cx="7859713" cy="19964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847725"/>
            <a:ext cx="23431500" cy="19964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68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27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87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2389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835525"/>
            <a:ext cx="3035300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4835525"/>
            <a:ext cx="3035300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33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586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490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71172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835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242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43516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814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847725"/>
            <a:ext cx="7859713" cy="205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847725"/>
            <a:ext cx="23431500" cy="205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8276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623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7361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37275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835525"/>
            <a:ext cx="3035300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4835525"/>
            <a:ext cx="3035300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070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5946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064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699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599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35161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60650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5352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847725"/>
            <a:ext cx="7859713" cy="205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847725"/>
            <a:ext cx="23431500" cy="205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17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276725"/>
            <a:ext cx="4246563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91188" y="4276725"/>
            <a:ext cx="4246562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97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3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0794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966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9295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329184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3184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329184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 descr="Parchment"/>
          <p:cNvSpPr>
            <a:spLocks noChangeArrowheads="1"/>
          </p:cNvSpPr>
          <p:nvPr userDrawn="1"/>
        </p:nvSpPr>
        <p:spPr bwMode="auto">
          <a:xfrm>
            <a:off x="514350" y="3667125"/>
            <a:ext cx="102298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847725"/>
            <a:ext cx="31443613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65" tIns="26081" rIns="52165" bIns="260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276725"/>
            <a:ext cx="8645525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65" tIns="26081" rIns="52165" bIns="260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152" name="Rectangle 8" descr="Parchment"/>
          <p:cNvSpPr>
            <a:spLocks noChangeArrowheads="1"/>
          </p:cNvSpPr>
          <p:nvPr userDrawn="1"/>
        </p:nvSpPr>
        <p:spPr bwMode="auto">
          <a:xfrm>
            <a:off x="11337925" y="3667125"/>
            <a:ext cx="102298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9" descr="Parchment"/>
          <p:cNvSpPr>
            <a:spLocks noChangeArrowheads="1"/>
          </p:cNvSpPr>
          <p:nvPr userDrawn="1"/>
        </p:nvSpPr>
        <p:spPr bwMode="auto">
          <a:xfrm>
            <a:off x="22163088" y="3667125"/>
            <a:ext cx="102298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Text Box 10"/>
          <p:cNvSpPr txBox="1">
            <a:spLocks noChangeArrowheads="1"/>
          </p:cNvSpPr>
          <p:nvPr userDrawn="1"/>
        </p:nvSpPr>
        <p:spPr bwMode="auto">
          <a:xfrm>
            <a:off x="29565600" y="21501100"/>
            <a:ext cx="26781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1925" algn="l" defTabSz="522288" rtl="0" fontAlgn="base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329184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3184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329184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 descr="Parchment"/>
          <p:cNvSpPr>
            <a:spLocks noChangeArrowheads="1"/>
          </p:cNvSpPr>
          <p:nvPr userDrawn="1"/>
        </p:nvSpPr>
        <p:spPr bwMode="auto">
          <a:xfrm>
            <a:off x="496888" y="3759200"/>
            <a:ext cx="156019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 descr="Parchment"/>
          <p:cNvSpPr>
            <a:spLocks noChangeArrowheads="1"/>
          </p:cNvSpPr>
          <p:nvPr userDrawn="1"/>
        </p:nvSpPr>
        <p:spPr bwMode="auto">
          <a:xfrm>
            <a:off x="16705263" y="3759200"/>
            <a:ext cx="74866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Rectangle 7" descr="Parchment"/>
          <p:cNvSpPr>
            <a:spLocks noChangeArrowheads="1"/>
          </p:cNvSpPr>
          <p:nvPr userDrawn="1"/>
        </p:nvSpPr>
        <p:spPr bwMode="auto">
          <a:xfrm>
            <a:off x="24803100" y="3759200"/>
            <a:ext cx="74866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847725"/>
            <a:ext cx="31443613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65" tIns="26081" rIns="52165" bIns="260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835525"/>
            <a:ext cx="6223000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65" tIns="26081" rIns="52165" bIns="260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178" name="Text Box 10"/>
          <p:cNvSpPr txBox="1">
            <a:spLocks noChangeArrowheads="1"/>
          </p:cNvSpPr>
          <p:nvPr userDrawn="1"/>
        </p:nvSpPr>
        <p:spPr bwMode="auto">
          <a:xfrm>
            <a:off x="29565600" y="21501100"/>
            <a:ext cx="26781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1925" algn="l" defTabSz="522288" rtl="0" fontAlgn="base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329184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3184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329184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514350" y="3759200"/>
            <a:ext cx="74866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 descr="Parchment"/>
          <p:cNvSpPr>
            <a:spLocks noChangeArrowheads="1"/>
          </p:cNvSpPr>
          <p:nvPr userDrawn="1"/>
        </p:nvSpPr>
        <p:spPr bwMode="auto">
          <a:xfrm>
            <a:off x="8612188" y="3759200"/>
            <a:ext cx="74866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 descr="Parchment"/>
          <p:cNvSpPr>
            <a:spLocks noChangeArrowheads="1"/>
          </p:cNvSpPr>
          <p:nvPr userDrawn="1"/>
        </p:nvSpPr>
        <p:spPr bwMode="auto">
          <a:xfrm>
            <a:off x="16705263" y="3759200"/>
            <a:ext cx="15562262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847725"/>
            <a:ext cx="31443613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61" tIns="26081" rIns="52161" bIns="260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835525"/>
            <a:ext cx="6223000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61" tIns="26081" rIns="52161" bIns="260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29565600" y="21501100"/>
            <a:ext cx="26781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1925" algn="l" defTabSz="522288" rtl="0" fontAlgn="base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7" name="Group 9"/>
          <p:cNvGrpSpPr>
            <a:grpSpLocks/>
          </p:cNvGrpSpPr>
          <p:nvPr/>
        </p:nvGrpSpPr>
        <p:grpSpPr bwMode="auto">
          <a:xfrm>
            <a:off x="685800" y="228600"/>
            <a:ext cx="4629150" cy="2784475"/>
            <a:chOff x="480" y="24"/>
            <a:chExt cx="2916" cy="1752"/>
          </a:xfrm>
        </p:grpSpPr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480" y="24"/>
              <a:ext cx="2916" cy="1752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987" y="163"/>
              <a:ext cx="1901" cy="1480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308" tIns="45657" rIns="91308" bIns="45657" anchor="ctr"/>
            <a:lstStyle/>
            <a:p>
              <a:pPr algn="ctr" eaLnBrk="0" hangingPunct="0"/>
              <a:r>
                <a:rPr lang="en-US" sz="10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0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17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eaLnBrk="0" hangingPunct="0"/>
              <a:r>
                <a:rPr lang="en-US" sz="1700">
                  <a:latin typeface="Arial Black" pitchFamily="34" charset="0"/>
                </a:rPr>
                <a:t>Order your poster</a:t>
              </a:r>
              <a:br>
                <a:rPr lang="en-US" sz="1700">
                  <a:latin typeface="Arial Black" pitchFamily="34" charset="0"/>
                </a:rPr>
              </a:br>
              <a:r>
                <a:rPr lang="en-US" sz="1700">
                  <a:latin typeface="Arial Black" pitchFamily="34" charset="0"/>
                </a:rPr>
                <a:t>by 12 pm Eastern</a:t>
              </a:r>
              <a:br>
                <a:rPr lang="en-US" sz="1700">
                  <a:latin typeface="Arial Black" pitchFamily="34" charset="0"/>
                </a:rPr>
              </a:br>
              <a:r>
                <a:rPr lang="en-US" sz="1700">
                  <a:latin typeface="Arial Black" pitchFamily="34" charset="0"/>
                </a:rPr>
                <a:t>and we will ship it </a:t>
              </a:r>
            </a:p>
            <a:p>
              <a:pPr algn="ctr" eaLnBrk="0" hangingPunct="0"/>
              <a:r>
                <a:rPr lang="en-US" sz="1700">
                  <a:latin typeface="Arial Black" pitchFamily="34" charset="0"/>
                </a:rPr>
                <a:t> the same day</a:t>
              </a:r>
              <a:r>
                <a:rPr lang="en-US" sz="1000">
                  <a:latin typeface="Arial Black" pitchFamily="34" charset="0"/>
                </a:rPr>
                <a:t> </a:t>
              </a:r>
              <a:br>
                <a:rPr lang="en-US" sz="1000">
                  <a:latin typeface="Arial Black" pitchFamily="34" charset="0"/>
                </a:rPr>
              </a:br>
              <a:r>
                <a:rPr lang="en-US" sz="1700">
                  <a:latin typeface="Arial Narrow" pitchFamily="34" charset="0"/>
                </a:rPr>
                <a:t>When you fill out order form and send files</a:t>
              </a:r>
            </a:p>
            <a:p>
              <a:pPr algn="ctr" eaLnBrk="0" hangingPunct="0"/>
              <a:r>
                <a:rPr lang="en-US" sz="1700">
                  <a:latin typeface="Arial Narrow" pitchFamily="34" charset="0"/>
                </a:rPr>
                <a:t> you will receive a confirmation e-mail</a:t>
              </a:r>
            </a:p>
            <a:p>
              <a:pPr algn="ctr" eaLnBrk="0" hangingPunct="0"/>
              <a:endParaRPr lang="en-US" sz="1700">
                <a:latin typeface="Arial Narrow" pitchFamily="34" charset="0"/>
              </a:endParaRPr>
            </a:p>
            <a:p>
              <a:pPr algn="ctr" eaLnBrk="0" hangingPunct="0"/>
              <a:endParaRPr lang="en-US" sz="17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30100588" y="762000"/>
            <a:ext cx="1749425" cy="1752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22" tIns="45668" rIns="91322" bIns="45668" anchor="ctr"/>
          <a:lstStyle/>
          <a:p>
            <a:pPr algn="ctr" defTabSz="4386263"/>
            <a:r>
              <a:rPr lang="en-US" sz="2700">
                <a:latin typeface="Arial Black" pitchFamily="34" charset="0"/>
              </a:rPr>
              <a:t>LOGO</a:t>
            </a:r>
          </a:p>
          <a:p>
            <a:pPr algn="ctr" defTabSz="4386263"/>
            <a:r>
              <a:rPr lang="en-US" sz="2700">
                <a:latin typeface="Arial Black" pitchFamily="34" charset="0"/>
              </a:rPr>
              <a:t>Goes</a:t>
            </a:r>
          </a:p>
          <a:p>
            <a:pPr algn="ctr" defTabSz="4386263"/>
            <a:r>
              <a:rPr lang="en-US" sz="2700">
                <a:latin typeface="Arial Black" pitchFamily="34" charset="0"/>
              </a:rPr>
              <a:t>Here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046413" y="609600"/>
            <a:ext cx="27432000" cy="187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84" tIns="45647" rIns="91284" bIns="4564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500">
                <a:latin typeface="Arial Black" pitchFamily="34" charset="0"/>
              </a:rPr>
              <a:t>48x72 Poster Template Prints @ 200% – Poster Title Line</a:t>
            </a:r>
          </a:p>
          <a:p>
            <a:pPr algn="ctr" eaLnBrk="0" hangingPunct="0"/>
            <a:r>
              <a:rPr lang="en-US" sz="4800" b="1"/>
              <a:t> </a:t>
            </a:r>
            <a:r>
              <a:rPr lang="en-US" sz="3100" b="1">
                <a:latin typeface="Arial Narrow" pitchFamily="34" charset="0"/>
              </a:rPr>
              <a:t>Author and contributor names</a:t>
            </a:r>
            <a:r>
              <a:rPr lang="en-US" sz="3100" b="1"/>
              <a:t/>
            </a:r>
            <a:br>
              <a:rPr lang="en-US" sz="3100" b="1"/>
            </a:br>
            <a:r>
              <a:rPr lang="en-US" sz="2400" b="1">
                <a:latin typeface="Arial Narrow" pitchFamily="34" charset="0"/>
              </a:rPr>
              <a:t>The names and addresses of the associated institutions</a:t>
            </a:r>
            <a:endParaRPr lang="en-US" sz="2400" i="1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20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Comic Sans MS</vt:lpstr>
      <vt:lpstr>Arial Narrow</vt:lpstr>
      <vt:lpstr>Times</vt:lpstr>
      <vt:lpstr>Times New Roman</vt:lpstr>
      <vt:lpstr>5_Custom Design</vt:lpstr>
      <vt:lpstr>3_Custom Design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9</cp:revision>
  <dcterms:created xsi:type="dcterms:W3CDTF">2007-08-03T10:32:23Z</dcterms:created>
  <dcterms:modified xsi:type="dcterms:W3CDTF">2011-09-28T02:21:21Z</dcterms:modified>
</cp:coreProperties>
</file>