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1" r:id="rId2"/>
    <p:sldMasterId id="2147483652" r:id="rId3"/>
    <p:sldMasterId id="2147483653" r:id="rId4"/>
    <p:sldMasterId id="2147483654" r:id="rId5"/>
  </p:sldMasterIdLst>
  <p:notesMasterIdLst>
    <p:notesMasterId r:id="rId7"/>
  </p:notesMasterIdLst>
  <p:sldIdLst>
    <p:sldId id="256" r:id="rId6"/>
  </p:sldIdLst>
  <p:sldSz cx="32918400" cy="219456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6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6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6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6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6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6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6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6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6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48" autoAdjust="0"/>
    <p:restoredTop sz="94737" autoAdjust="0"/>
  </p:normalViewPr>
  <p:slideViewPr>
    <p:cSldViewPr>
      <p:cViewPr varScale="1">
        <p:scale>
          <a:sx n="21" d="100"/>
          <a:sy n="21" d="100"/>
        </p:scale>
        <p:origin x="-660" y="-96"/>
      </p:cViewPr>
      <p:guideLst>
        <p:guide orient="horz" pos="6912"/>
        <p:guide pos="10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857250" y="685800"/>
            <a:ext cx="51435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7CC3E9A-EBB0-4934-B0BF-2D6403B85F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4360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916D4B-EF47-4418-A40E-87F4EF8D24E3}" type="slidenum">
              <a:rPr lang="en-US"/>
              <a:pPr/>
              <a:t>1</a:t>
            </a:fld>
            <a:endParaRPr lang="en-US"/>
          </a:p>
        </p:txBody>
      </p:sp>
      <p:sp>
        <p:nvSpPr>
          <p:cNvPr id="11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6816725"/>
            <a:ext cx="27981275" cy="4705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12436475"/>
            <a:ext cx="23044150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51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623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304625" y="847725"/>
            <a:ext cx="7859713" cy="20523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847725"/>
            <a:ext cx="23431500" cy="20523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3542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6816725"/>
            <a:ext cx="27981275" cy="4705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12436475"/>
            <a:ext cx="23044150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5518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7921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4101763"/>
            <a:ext cx="27981275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9301163"/>
            <a:ext cx="27981275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52201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2225" y="4191000"/>
            <a:ext cx="15073313" cy="16708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17938" y="4191000"/>
            <a:ext cx="15074900" cy="16708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3047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9475"/>
            <a:ext cx="29625925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4911725"/>
            <a:ext cx="14544675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6959600"/>
            <a:ext cx="14544675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911725"/>
            <a:ext cx="14549438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959600"/>
            <a:ext cx="14549438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8181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8852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41115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3125"/>
            <a:ext cx="10829925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873125"/>
            <a:ext cx="184023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4592638"/>
            <a:ext cx="10829925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94610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0482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5362238"/>
            <a:ext cx="19751675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960563"/>
            <a:ext cx="19751675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7175163"/>
            <a:ext cx="19751675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5059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2639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304625" y="847725"/>
            <a:ext cx="7859713" cy="200517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847725"/>
            <a:ext cx="23431500" cy="200517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903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6816725"/>
            <a:ext cx="27981275" cy="4705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12436475"/>
            <a:ext cx="23044150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2640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8169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4101763"/>
            <a:ext cx="27981275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9301163"/>
            <a:ext cx="27981275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41800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2225" y="4276725"/>
            <a:ext cx="4246563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91188" y="4276725"/>
            <a:ext cx="4246562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4799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9475"/>
            <a:ext cx="29625925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4911725"/>
            <a:ext cx="14544675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6959600"/>
            <a:ext cx="14544675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911725"/>
            <a:ext cx="14549438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959600"/>
            <a:ext cx="14549438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4005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185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8732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4101763"/>
            <a:ext cx="27981275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9301163"/>
            <a:ext cx="27981275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15571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3125"/>
            <a:ext cx="10829925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873125"/>
            <a:ext cx="184023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4592638"/>
            <a:ext cx="10829925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754990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5362238"/>
            <a:ext cx="19751675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960563"/>
            <a:ext cx="19751675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7175163"/>
            <a:ext cx="19751675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80674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3225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304625" y="847725"/>
            <a:ext cx="7859713" cy="19964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847725"/>
            <a:ext cx="23431500" cy="19964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12508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6816725"/>
            <a:ext cx="27981275" cy="4705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12436475"/>
            <a:ext cx="23044150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33886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47450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4101763"/>
            <a:ext cx="27981275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9301163"/>
            <a:ext cx="27981275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072200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2225" y="4835525"/>
            <a:ext cx="3035300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79925" y="4835525"/>
            <a:ext cx="3035300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8922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9475"/>
            <a:ext cx="29625925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4911725"/>
            <a:ext cx="14544675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6959600"/>
            <a:ext cx="14544675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911725"/>
            <a:ext cx="14549438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959600"/>
            <a:ext cx="14549438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502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39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2225" y="4835525"/>
            <a:ext cx="3035300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79925" y="4835525"/>
            <a:ext cx="3035300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76740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145642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3125"/>
            <a:ext cx="10829925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873125"/>
            <a:ext cx="184023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4592638"/>
            <a:ext cx="10829925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1250051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5362238"/>
            <a:ext cx="19751675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960563"/>
            <a:ext cx="19751675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7175163"/>
            <a:ext cx="19751675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364895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88207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304625" y="847725"/>
            <a:ext cx="7859713" cy="20523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847725"/>
            <a:ext cx="23431500" cy="20523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29324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6816725"/>
            <a:ext cx="27981275" cy="4705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12436475"/>
            <a:ext cx="23044150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05302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94909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4101763"/>
            <a:ext cx="27981275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9301163"/>
            <a:ext cx="27981275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301345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2225" y="4835525"/>
            <a:ext cx="3035300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79925" y="4835525"/>
            <a:ext cx="3035300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20687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9475"/>
            <a:ext cx="29625925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4911725"/>
            <a:ext cx="14544675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6959600"/>
            <a:ext cx="14544675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911725"/>
            <a:ext cx="14549438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959600"/>
            <a:ext cx="14549438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633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9475"/>
            <a:ext cx="29625925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4911725"/>
            <a:ext cx="14544675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6959600"/>
            <a:ext cx="14544675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911725"/>
            <a:ext cx="14549438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959600"/>
            <a:ext cx="14549438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23087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76822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602892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3125"/>
            <a:ext cx="10829925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873125"/>
            <a:ext cx="184023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4592638"/>
            <a:ext cx="10829925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5802760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5362238"/>
            <a:ext cx="19751675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960563"/>
            <a:ext cx="19751675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7175163"/>
            <a:ext cx="19751675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7806638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58705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304625" y="847725"/>
            <a:ext cx="7859713" cy="20523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847725"/>
            <a:ext cx="23431500" cy="20523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428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081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4612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3125"/>
            <a:ext cx="10829925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873125"/>
            <a:ext cx="184023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4592638"/>
            <a:ext cx="10829925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86422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5362238"/>
            <a:ext cx="19751675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960563"/>
            <a:ext cx="19751675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7175163"/>
            <a:ext cx="19751675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58754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 userDrawn="1"/>
        </p:nvSpPr>
        <p:spPr bwMode="auto">
          <a:xfrm>
            <a:off x="0" y="3302000"/>
            <a:ext cx="32918400" cy="186436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Rectangle 3"/>
          <p:cNvSpPr>
            <a:spLocks noChangeArrowheads="1"/>
          </p:cNvSpPr>
          <p:nvPr userDrawn="1"/>
        </p:nvSpPr>
        <p:spPr bwMode="auto">
          <a:xfrm>
            <a:off x="0" y="0"/>
            <a:ext cx="32918400" cy="3184525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0" name="Rectangle 4"/>
          <p:cNvSpPr>
            <a:spLocks noChangeArrowheads="1"/>
          </p:cNvSpPr>
          <p:nvPr userDrawn="1"/>
        </p:nvSpPr>
        <p:spPr bwMode="auto">
          <a:xfrm>
            <a:off x="0" y="3200400"/>
            <a:ext cx="32918400" cy="85725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Rectangle 5" descr="Parchment"/>
          <p:cNvSpPr>
            <a:spLocks noChangeArrowheads="1"/>
          </p:cNvSpPr>
          <p:nvPr userDrawn="1"/>
        </p:nvSpPr>
        <p:spPr bwMode="auto">
          <a:xfrm>
            <a:off x="514350" y="3759200"/>
            <a:ext cx="748665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Rectangle 6" descr="Parchment"/>
          <p:cNvSpPr>
            <a:spLocks noChangeArrowheads="1"/>
          </p:cNvSpPr>
          <p:nvPr userDrawn="1"/>
        </p:nvSpPr>
        <p:spPr bwMode="auto">
          <a:xfrm>
            <a:off x="24803100" y="3759200"/>
            <a:ext cx="748665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847725"/>
            <a:ext cx="31443613" cy="147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13" tIns="26105" rIns="52213" bIns="2610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2225" y="4835525"/>
            <a:ext cx="6223000" cy="1653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13" tIns="26105" rIns="52213" bIns="261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105" name="Rectangle 9" descr="Parchment"/>
          <p:cNvSpPr>
            <a:spLocks noChangeArrowheads="1"/>
          </p:cNvSpPr>
          <p:nvPr userDrawn="1"/>
        </p:nvSpPr>
        <p:spPr bwMode="auto">
          <a:xfrm>
            <a:off x="8623300" y="3763963"/>
            <a:ext cx="15557500" cy="8139112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Rectangle 10" descr="Parchment"/>
          <p:cNvSpPr>
            <a:spLocks noChangeArrowheads="1"/>
          </p:cNvSpPr>
          <p:nvPr userDrawn="1"/>
        </p:nvSpPr>
        <p:spPr bwMode="auto">
          <a:xfrm>
            <a:off x="8623300" y="12506325"/>
            <a:ext cx="15557500" cy="895191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7" name="Text Box 11"/>
          <p:cNvSpPr txBox="1">
            <a:spLocks noChangeArrowheads="1"/>
          </p:cNvSpPr>
          <p:nvPr userDrawn="1"/>
        </p:nvSpPr>
        <p:spPr bwMode="auto">
          <a:xfrm>
            <a:off x="29565600" y="21501100"/>
            <a:ext cx="2678113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9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defTabSz="522288" rtl="0" fontAlgn="base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+mj-lt"/>
          <a:ea typeface="+mj-ea"/>
          <a:cs typeface="+mj-cs"/>
        </a:defRPr>
      </a:lvl1pPr>
      <a:lvl2pPr algn="l" defTabSz="522288" rtl="0" fontAlgn="base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 Black" pitchFamily="34" charset="0"/>
        </a:defRPr>
      </a:lvl2pPr>
      <a:lvl3pPr algn="l" defTabSz="522288" rtl="0" fontAlgn="base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 Black" pitchFamily="34" charset="0"/>
        </a:defRPr>
      </a:lvl3pPr>
      <a:lvl4pPr algn="l" defTabSz="522288" rtl="0" fontAlgn="base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 Black" pitchFamily="34" charset="0"/>
        </a:defRPr>
      </a:lvl4pPr>
      <a:lvl5pPr algn="l" defTabSz="522288" rtl="0" fontAlgn="base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 Black" pitchFamily="34" charset="0"/>
        </a:defRPr>
      </a:lvl5pPr>
      <a:lvl6pPr marL="457200" algn="l" defTabSz="522288" rtl="0" fontAlgn="base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 Black" pitchFamily="34" charset="0"/>
        </a:defRPr>
      </a:lvl6pPr>
      <a:lvl7pPr marL="914400" algn="l" defTabSz="522288" rtl="0" fontAlgn="base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 Black" pitchFamily="34" charset="0"/>
        </a:defRPr>
      </a:lvl7pPr>
      <a:lvl8pPr marL="1371600" algn="l" defTabSz="522288" rtl="0" fontAlgn="base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 Black" pitchFamily="34" charset="0"/>
        </a:defRPr>
      </a:lvl8pPr>
      <a:lvl9pPr marL="1828800" algn="l" defTabSz="522288" rtl="0" fontAlgn="base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 Black" pitchFamily="34" charset="0"/>
        </a:defRPr>
      </a:lvl9pPr>
    </p:titleStyle>
    <p:bodyStyle>
      <a:lvl1pPr marL="195263" indent="-195263" algn="l" defTabSz="522288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423863" indent="-161925" algn="l" defTabSz="522288" rtl="0" fontAlgn="base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652463" indent="-130175" algn="l" defTabSz="522288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914400" indent="-130175" algn="l" defTabSz="522288" rtl="0" fontAlgn="base">
        <a:spcBef>
          <a:spcPct val="20000"/>
        </a:spcBef>
        <a:spcAft>
          <a:spcPct val="0"/>
        </a:spcAft>
        <a:buChar char="–"/>
        <a:defRPr sz="1000">
          <a:solidFill>
            <a:schemeClr val="tx1"/>
          </a:solidFill>
          <a:latin typeface="+mn-lt"/>
        </a:defRPr>
      </a:lvl4pPr>
      <a:lvl5pPr marL="11763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16335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0907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25479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0051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 userDrawn="1"/>
        </p:nvSpPr>
        <p:spPr bwMode="auto">
          <a:xfrm>
            <a:off x="0" y="3302000"/>
            <a:ext cx="32918400" cy="186436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Rectangle 3"/>
          <p:cNvSpPr>
            <a:spLocks noChangeArrowheads="1"/>
          </p:cNvSpPr>
          <p:nvPr userDrawn="1"/>
        </p:nvSpPr>
        <p:spPr bwMode="auto">
          <a:xfrm>
            <a:off x="0" y="0"/>
            <a:ext cx="32918400" cy="3184525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Rectangle 4" descr="Parchment"/>
          <p:cNvSpPr>
            <a:spLocks noChangeArrowheads="1"/>
          </p:cNvSpPr>
          <p:nvPr userDrawn="1"/>
        </p:nvSpPr>
        <p:spPr bwMode="auto">
          <a:xfrm>
            <a:off x="588963" y="3759200"/>
            <a:ext cx="31757937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Rectangle 5"/>
          <p:cNvSpPr>
            <a:spLocks noChangeArrowheads="1"/>
          </p:cNvSpPr>
          <p:nvPr userDrawn="1"/>
        </p:nvSpPr>
        <p:spPr bwMode="auto">
          <a:xfrm>
            <a:off x="0" y="3200400"/>
            <a:ext cx="32918400" cy="85725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847725"/>
            <a:ext cx="31443613" cy="147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09" tIns="26105" rIns="52209" bIns="2610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2225" y="4191000"/>
            <a:ext cx="30300613" cy="1670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09" tIns="26105" rIns="52209" bIns="261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5128" name="Text Box 8"/>
          <p:cNvSpPr txBox="1">
            <a:spLocks noChangeArrowheads="1"/>
          </p:cNvSpPr>
          <p:nvPr userDrawn="1"/>
        </p:nvSpPr>
        <p:spPr bwMode="auto">
          <a:xfrm>
            <a:off x="29565600" y="21501100"/>
            <a:ext cx="2678113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9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2pPr>
      <a:lvl3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3pPr>
      <a:lvl4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4pPr>
      <a:lvl5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5pPr>
      <a:lvl6pPr marL="4572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6pPr>
      <a:lvl7pPr marL="9144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7pPr>
      <a:lvl8pPr marL="13716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8pPr>
      <a:lvl9pPr marL="18288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9pPr>
    </p:titleStyle>
    <p:bodyStyle>
      <a:lvl1pPr marL="195263" indent="-195263" algn="l" defTabSz="522288" rtl="0" fontAlgn="base">
        <a:spcBef>
          <a:spcPct val="20000"/>
        </a:spcBef>
        <a:spcAft>
          <a:spcPct val="0"/>
        </a:spcAft>
        <a:buChar char="•"/>
        <a:defRPr sz="1700">
          <a:solidFill>
            <a:schemeClr val="tx1"/>
          </a:solidFill>
          <a:latin typeface="+mn-lt"/>
          <a:ea typeface="+mn-ea"/>
          <a:cs typeface="+mn-cs"/>
        </a:defRPr>
      </a:lvl1pPr>
      <a:lvl2pPr marL="423863" indent="-161925" algn="l" defTabSz="522288" rtl="0" fontAlgn="base">
        <a:spcBef>
          <a:spcPct val="20000"/>
        </a:spcBef>
        <a:spcAft>
          <a:spcPct val="0"/>
        </a:spcAft>
        <a:buChar char="–"/>
        <a:defRPr sz="1700">
          <a:solidFill>
            <a:schemeClr val="tx1"/>
          </a:solidFill>
          <a:latin typeface="+mn-lt"/>
        </a:defRPr>
      </a:lvl2pPr>
      <a:lvl3pPr marL="652463" indent="-130175" algn="l" defTabSz="522288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914400" indent="-130175" algn="l" defTabSz="522288" rtl="0" fontAlgn="base">
        <a:spcBef>
          <a:spcPct val="20000"/>
        </a:spcBef>
        <a:spcAft>
          <a:spcPct val="0"/>
        </a:spcAft>
        <a:buChar char="–"/>
        <a:defRPr sz="1000">
          <a:solidFill>
            <a:schemeClr val="tx1"/>
          </a:solidFill>
          <a:latin typeface="+mn-lt"/>
        </a:defRPr>
      </a:lvl4pPr>
      <a:lvl5pPr marL="11763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16335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0907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25479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0051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 userDrawn="1"/>
        </p:nvSpPr>
        <p:spPr bwMode="auto">
          <a:xfrm>
            <a:off x="0" y="3302000"/>
            <a:ext cx="32918400" cy="186436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3"/>
          <p:cNvSpPr>
            <a:spLocks noChangeArrowheads="1"/>
          </p:cNvSpPr>
          <p:nvPr userDrawn="1"/>
        </p:nvSpPr>
        <p:spPr bwMode="auto">
          <a:xfrm>
            <a:off x="0" y="0"/>
            <a:ext cx="32918400" cy="3184525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Rectangle 4"/>
          <p:cNvSpPr>
            <a:spLocks noChangeArrowheads="1"/>
          </p:cNvSpPr>
          <p:nvPr userDrawn="1"/>
        </p:nvSpPr>
        <p:spPr bwMode="auto">
          <a:xfrm>
            <a:off x="0" y="3200400"/>
            <a:ext cx="32918400" cy="85725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Rectangle 5" descr="Parchment"/>
          <p:cNvSpPr>
            <a:spLocks noChangeArrowheads="1"/>
          </p:cNvSpPr>
          <p:nvPr userDrawn="1"/>
        </p:nvSpPr>
        <p:spPr bwMode="auto">
          <a:xfrm>
            <a:off x="514350" y="3667125"/>
            <a:ext cx="1022985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847725"/>
            <a:ext cx="31443613" cy="147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06" tIns="26101" rIns="52206" bIns="2610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2225" y="4276725"/>
            <a:ext cx="8645525" cy="1653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06" tIns="26101" rIns="52206" bIns="261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6152" name="Rectangle 8" descr="Parchment"/>
          <p:cNvSpPr>
            <a:spLocks noChangeArrowheads="1"/>
          </p:cNvSpPr>
          <p:nvPr userDrawn="1"/>
        </p:nvSpPr>
        <p:spPr bwMode="auto">
          <a:xfrm>
            <a:off x="11337925" y="3667125"/>
            <a:ext cx="1022985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Rectangle 9" descr="Parchment"/>
          <p:cNvSpPr>
            <a:spLocks noChangeArrowheads="1"/>
          </p:cNvSpPr>
          <p:nvPr userDrawn="1"/>
        </p:nvSpPr>
        <p:spPr bwMode="auto">
          <a:xfrm>
            <a:off x="22163088" y="3667125"/>
            <a:ext cx="1022985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Text Box 10"/>
          <p:cNvSpPr txBox="1">
            <a:spLocks noChangeArrowheads="1"/>
          </p:cNvSpPr>
          <p:nvPr userDrawn="1"/>
        </p:nvSpPr>
        <p:spPr bwMode="auto">
          <a:xfrm>
            <a:off x="29565600" y="21501100"/>
            <a:ext cx="2678113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9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2pPr>
      <a:lvl3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3pPr>
      <a:lvl4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4pPr>
      <a:lvl5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5pPr>
      <a:lvl6pPr marL="4572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6pPr>
      <a:lvl7pPr marL="9144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7pPr>
      <a:lvl8pPr marL="13716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8pPr>
      <a:lvl9pPr marL="18288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9pPr>
    </p:titleStyle>
    <p:bodyStyle>
      <a:lvl1pPr marL="195263" indent="-195263" algn="l" defTabSz="522288" rtl="0" fontAlgn="base">
        <a:spcBef>
          <a:spcPct val="20000"/>
        </a:spcBef>
        <a:spcAft>
          <a:spcPct val="0"/>
        </a:spcAft>
        <a:buChar char="•"/>
        <a:defRPr sz="1700">
          <a:solidFill>
            <a:schemeClr val="tx1"/>
          </a:solidFill>
          <a:latin typeface="+mn-lt"/>
          <a:ea typeface="+mn-ea"/>
          <a:cs typeface="+mn-cs"/>
        </a:defRPr>
      </a:lvl1pPr>
      <a:lvl2pPr marL="423863" indent="-161925" algn="l" defTabSz="522288" rtl="0" fontAlgn="base">
        <a:spcBef>
          <a:spcPct val="20000"/>
        </a:spcBef>
        <a:spcAft>
          <a:spcPct val="0"/>
        </a:spcAft>
        <a:buChar char="–"/>
        <a:defRPr sz="1700">
          <a:solidFill>
            <a:schemeClr val="tx1"/>
          </a:solidFill>
          <a:latin typeface="+mn-lt"/>
        </a:defRPr>
      </a:lvl2pPr>
      <a:lvl3pPr marL="652463" indent="-130175" algn="l" defTabSz="522288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914400" indent="-130175" algn="l" defTabSz="522288" rtl="0" fontAlgn="base">
        <a:spcBef>
          <a:spcPct val="20000"/>
        </a:spcBef>
        <a:spcAft>
          <a:spcPct val="0"/>
        </a:spcAft>
        <a:buChar char="–"/>
        <a:defRPr sz="1000">
          <a:solidFill>
            <a:schemeClr val="tx1"/>
          </a:solidFill>
          <a:latin typeface="+mn-lt"/>
        </a:defRPr>
      </a:lvl4pPr>
      <a:lvl5pPr marL="11763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16335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0907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25479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0051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 userDrawn="1"/>
        </p:nvSpPr>
        <p:spPr bwMode="auto">
          <a:xfrm>
            <a:off x="0" y="3302000"/>
            <a:ext cx="32918400" cy="186436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/>
          <p:cNvSpPr>
            <a:spLocks noChangeArrowheads="1"/>
          </p:cNvSpPr>
          <p:nvPr userDrawn="1"/>
        </p:nvSpPr>
        <p:spPr bwMode="auto">
          <a:xfrm>
            <a:off x="0" y="0"/>
            <a:ext cx="32918400" cy="3184525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Rectangle 4"/>
          <p:cNvSpPr>
            <a:spLocks noChangeArrowheads="1"/>
          </p:cNvSpPr>
          <p:nvPr userDrawn="1"/>
        </p:nvSpPr>
        <p:spPr bwMode="auto">
          <a:xfrm>
            <a:off x="0" y="3200400"/>
            <a:ext cx="32918400" cy="85725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Rectangle 5" descr="Parchment"/>
          <p:cNvSpPr>
            <a:spLocks noChangeArrowheads="1"/>
          </p:cNvSpPr>
          <p:nvPr userDrawn="1"/>
        </p:nvSpPr>
        <p:spPr bwMode="auto">
          <a:xfrm>
            <a:off x="496888" y="3759200"/>
            <a:ext cx="1560195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Rectangle 6" descr="Parchment"/>
          <p:cNvSpPr>
            <a:spLocks noChangeArrowheads="1"/>
          </p:cNvSpPr>
          <p:nvPr userDrawn="1"/>
        </p:nvSpPr>
        <p:spPr bwMode="auto">
          <a:xfrm>
            <a:off x="16705263" y="3759200"/>
            <a:ext cx="748665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Rectangle 7" descr="Parchment"/>
          <p:cNvSpPr>
            <a:spLocks noChangeArrowheads="1"/>
          </p:cNvSpPr>
          <p:nvPr userDrawn="1"/>
        </p:nvSpPr>
        <p:spPr bwMode="auto">
          <a:xfrm>
            <a:off x="24803100" y="3759200"/>
            <a:ext cx="748665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847725"/>
            <a:ext cx="31443613" cy="147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06" tIns="26101" rIns="52206" bIns="2610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2225" y="4835525"/>
            <a:ext cx="6223000" cy="1653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06" tIns="26101" rIns="52206" bIns="261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7178" name="Text Box 10"/>
          <p:cNvSpPr txBox="1">
            <a:spLocks noChangeArrowheads="1"/>
          </p:cNvSpPr>
          <p:nvPr userDrawn="1"/>
        </p:nvSpPr>
        <p:spPr bwMode="auto">
          <a:xfrm>
            <a:off x="29565600" y="21501100"/>
            <a:ext cx="2678113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9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2pPr>
      <a:lvl3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3pPr>
      <a:lvl4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4pPr>
      <a:lvl5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5pPr>
      <a:lvl6pPr marL="4572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6pPr>
      <a:lvl7pPr marL="9144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7pPr>
      <a:lvl8pPr marL="13716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8pPr>
      <a:lvl9pPr marL="18288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9pPr>
    </p:titleStyle>
    <p:bodyStyle>
      <a:lvl1pPr marL="195263" indent="-195263" algn="l" defTabSz="522288" rtl="0" fontAlgn="base">
        <a:spcBef>
          <a:spcPct val="20000"/>
        </a:spcBef>
        <a:spcAft>
          <a:spcPct val="0"/>
        </a:spcAft>
        <a:buChar char="•"/>
        <a:defRPr sz="1700">
          <a:solidFill>
            <a:schemeClr val="tx1"/>
          </a:solidFill>
          <a:latin typeface="+mn-lt"/>
          <a:ea typeface="+mn-ea"/>
          <a:cs typeface="+mn-cs"/>
        </a:defRPr>
      </a:lvl1pPr>
      <a:lvl2pPr marL="423863" indent="-161925" algn="l" defTabSz="522288" rtl="0" fontAlgn="base">
        <a:spcBef>
          <a:spcPct val="20000"/>
        </a:spcBef>
        <a:spcAft>
          <a:spcPct val="0"/>
        </a:spcAft>
        <a:buChar char="–"/>
        <a:defRPr sz="1700">
          <a:solidFill>
            <a:schemeClr val="tx1"/>
          </a:solidFill>
          <a:latin typeface="+mn-lt"/>
        </a:defRPr>
      </a:lvl2pPr>
      <a:lvl3pPr marL="652463" indent="-130175" algn="l" defTabSz="522288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914400" indent="-130175" algn="l" defTabSz="522288" rtl="0" fontAlgn="base">
        <a:spcBef>
          <a:spcPct val="20000"/>
        </a:spcBef>
        <a:spcAft>
          <a:spcPct val="0"/>
        </a:spcAft>
        <a:buChar char="–"/>
        <a:defRPr sz="1000">
          <a:solidFill>
            <a:schemeClr val="tx1"/>
          </a:solidFill>
          <a:latin typeface="+mn-lt"/>
        </a:defRPr>
      </a:lvl4pPr>
      <a:lvl5pPr marL="11763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16335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0907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25479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0051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 userDrawn="1"/>
        </p:nvSpPr>
        <p:spPr bwMode="auto">
          <a:xfrm>
            <a:off x="0" y="3302000"/>
            <a:ext cx="32918400" cy="186436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Rectangle 3"/>
          <p:cNvSpPr>
            <a:spLocks noChangeArrowheads="1"/>
          </p:cNvSpPr>
          <p:nvPr userDrawn="1"/>
        </p:nvSpPr>
        <p:spPr bwMode="auto">
          <a:xfrm>
            <a:off x="0" y="0"/>
            <a:ext cx="32918400" cy="3184525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Rectangle 4"/>
          <p:cNvSpPr>
            <a:spLocks noChangeArrowheads="1"/>
          </p:cNvSpPr>
          <p:nvPr userDrawn="1"/>
        </p:nvSpPr>
        <p:spPr bwMode="auto">
          <a:xfrm>
            <a:off x="0" y="3200400"/>
            <a:ext cx="32918400" cy="85725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Rectangle 5" descr="Parchment"/>
          <p:cNvSpPr>
            <a:spLocks noChangeArrowheads="1"/>
          </p:cNvSpPr>
          <p:nvPr userDrawn="1"/>
        </p:nvSpPr>
        <p:spPr bwMode="auto">
          <a:xfrm>
            <a:off x="514350" y="3759200"/>
            <a:ext cx="748665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Rectangle 6" descr="Parchment"/>
          <p:cNvSpPr>
            <a:spLocks noChangeArrowheads="1"/>
          </p:cNvSpPr>
          <p:nvPr userDrawn="1"/>
        </p:nvSpPr>
        <p:spPr bwMode="auto">
          <a:xfrm>
            <a:off x="8612188" y="3759200"/>
            <a:ext cx="748665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Rectangle 7" descr="Parchment"/>
          <p:cNvSpPr>
            <a:spLocks noChangeArrowheads="1"/>
          </p:cNvSpPr>
          <p:nvPr userDrawn="1"/>
        </p:nvSpPr>
        <p:spPr bwMode="auto">
          <a:xfrm>
            <a:off x="16705263" y="3759200"/>
            <a:ext cx="15562262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847725"/>
            <a:ext cx="31443613" cy="147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02" tIns="26101" rIns="52202" bIns="2610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2225" y="4835525"/>
            <a:ext cx="6223000" cy="1653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02" tIns="26101" rIns="52202" bIns="261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202" name="Text Box 10"/>
          <p:cNvSpPr txBox="1">
            <a:spLocks noChangeArrowheads="1"/>
          </p:cNvSpPr>
          <p:nvPr userDrawn="1"/>
        </p:nvSpPr>
        <p:spPr bwMode="auto">
          <a:xfrm>
            <a:off x="29565600" y="21501100"/>
            <a:ext cx="2678113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9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2pPr>
      <a:lvl3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3pPr>
      <a:lvl4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4pPr>
      <a:lvl5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5pPr>
      <a:lvl6pPr marL="4572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6pPr>
      <a:lvl7pPr marL="9144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7pPr>
      <a:lvl8pPr marL="13716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8pPr>
      <a:lvl9pPr marL="18288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9pPr>
    </p:titleStyle>
    <p:bodyStyle>
      <a:lvl1pPr marL="195263" indent="-195263" algn="l" defTabSz="522288" rtl="0" fontAlgn="base">
        <a:spcBef>
          <a:spcPct val="20000"/>
        </a:spcBef>
        <a:spcAft>
          <a:spcPct val="0"/>
        </a:spcAft>
        <a:buChar char="•"/>
        <a:defRPr sz="1700">
          <a:solidFill>
            <a:schemeClr val="tx1"/>
          </a:solidFill>
          <a:latin typeface="+mn-lt"/>
          <a:ea typeface="+mn-ea"/>
          <a:cs typeface="+mn-cs"/>
        </a:defRPr>
      </a:lvl1pPr>
      <a:lvl2pPr marL="423863" indent="-161925" algn="l" defTabSz="522288" rtl="0" fontAlgn="base">
        <a:spcBef>
          <a:spcPct val="20000"/>
        </a:spcBef>
        <a:spcAft>
          <a:spcPct val="0"/>
        </a:spcAft>
        <a:buChar char="–"/>
        <a:defRPr sz="1700">
          <a:solidFill>
            <a:schemeClr val="tx1"/>
          </a:solidFill>
          <a:latin typeface="+mn-lt"/>
        </a:defRPr>
      </a:lvl2pPr>
      <a:lvl3pPr marL="652463" indent="-130175" algn="l" defTabSz="522288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914400" indent="-130175" algn="l" defTabSz="522288" rtl="0" fontAlgn="base">
        <a:spcBef>
          <a:spcPct val="20000"/>
        </a:spcBef>
        <a:spcAft>
          <a:spcPct val="0"/>
        </a:spcAft>
        <a:buChar char="–"/>
        <a:defRPr sz="1000">
          <a:solidFill>
            <a:schemeClr val="tx1"/>
          </a:solidFill>
          <a:latin typeface="+mn-lt"/>
        </a:defRPr>
      </a:lvl4pPr>
      <a:lvl5pPr marL="11763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16335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0907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25479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0051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7" name="Group 9"/>
          <p:cNvGrpSpPr>
            <a:grpSpLocks/>
          </p:cNvGrpSpPr>
          <p:nvPr/>
        </p:nvGrpSpPr>
        <p:grpSpPr bwMode="auto">
          <a:xfrm>
            <a:off x="685800" y="228600"/>
            <a:ext cx="4629150" cy="2784475"/>
            <a:chOff x="480" y="24"/>
            <a:chExt cx="2916" cy="1752"/>
          </a:xfrm>
        </p:grpSpPr>
        <p:sp>
          <p:nvSpPr>
            <p:cNvPr id="2053" name="AutoShape 5"/>
            <p:cNvSpPr>
              <a:spLocks noChangeArrowheads="1"/>
            </p:cNvSpPr>
            <p:nvPr/>
          </p:nvSpPr>
          <p:spPr bwMode="auto">
            <a:xfrm>
              <a:off x="480" y="24"/>
              <a:ext cx="2916" cy="1752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00"/>
                </a:gs>
                <a:gs pos="100000">
                  <a:srgbClr val="FF99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" name="AutoShape 6"/>
            <p:cNvSpPr>
              <a:spLocks noChangeArrowheads="1"/>
            </p:cNvSpPr>
            <p:nvPr/>
          </p:nvSpPr>
          <p:spPr bwMode="auto">
            <a:xfrm>
              <a:off x="987" y="163"/>
              <a:ext cx="1901" cy="1480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66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380" tIns="45688" rIns="91380" bIns="45688" anchor="ctr"/>
            <a:lstStyle/>
            <a:p>
              <a:pPr algn="ctr" eaLnBrk="0" hangingPunct="0"/>
              <a:r>
                <a:rPr lang="en-US" sz="1000">
                  <a:solidFill>
                    <a:schemeClr val="bg1"/>
                  </a:solidFill>
                  <a:latin typeface="Arial Black" pitchFamily="34" charset="0"/>
                </a:rPr>
                <a:t/>
              </a:r>
              <a:br>
                <a:rPr lang="en-US" sz="1000">
                  <a:solidFill>
                    <a:schemeClr val="bg1"/>
                  </a:solidFill>
                  <a:latin typeface="Arial Black" pitchFamily="34" charset="0"/>
                </a:rPr>
              </a:br>
              <a:endParaRPr lang="en-US" sz="1700">
                <a:solidFill>
                  <a:schemeClr val="bg1"/>
                </a:solidFill>
                <a:latin typeface="Arial Black" pitchFamily="34" charset="0"/>
              </a:endParaRPr>
            </a:p>
            <a:p>
              <a:pPr algn="ctr" eaLnBrk="0" hangingPunct="0"/>
              <a:r>
                <a:rPr lang="en-US" sz="1700">
                  <a:latin typeface="Arial Black" pitchFamily="34" charset="0"/>
                </a:rPr>
                <a:t>Order your poster</a:t>
              </a:r>
              <a:br>
                <a:rPr lang="en-US" sz="1700">
                  <a:latin typeface="Arial Black" pitchFamily="34" charset="0"/>
                </a:rPr>
              </a:br>
              <a:r>
                <a:rPr lang="en-US" sz="1700">
                  <a:latin typeface="Arial Black" pitchFamily="34" charset="0"/>
                </a:rPr>
                <a:t>by 12 pm Eastern</a:t>
              </a:r>
              <a:br>
                <a:rPr lang="en-US" sz="1700">
                  <a:latin typeface="Arial Black" pitchFamily="34" charset="0"/>
                </a:rPr>
              </a:br>
              <a:r>
                <a:rPr lang="en-US" sz="1700">
                  <a:latin typeface="Arial Black" pitchFamily="34" charset="0"/>
                </a:rPr>
                <a:t>and we will ship it </a:t>
              </a:r>
            </a:p>
            <a:p>
              <a:pPr algn="ctr" eaLnBrk="0" hangingPunct="0"/>
              <a:r>
                <a:rPr lang="en-US" sz="1700">
                  <a:latin typeface="Arial Black" pitchFamily="34" charset="0"/>
                </a:rPr>
                <a:t> the same day</a:t>
              </a:r>
              <a:r>
                <a:rPr lang="en-US" sz="1000">
                  <a:latin typeface="Arial Black" pitchFamily="34" charset="0"/>
                </a:rPr>
                <a:t> </a:t>
              </a:r>
              <a:br>
                <a:rPr lang="en-US" sz="1000">
                  <a:latin typeface="Arial Black" pitchFamily="34" charset="0"/>
                </a:rPr>
              </a:br>
              <a:r>
                <a:rPr lang="en-US" sz="1700">
                  <a:latin typeface="Arial Narrow" pitchFamily="34" charset="0"/>
                </a:rPr>
                <a:t>When you fill out order form and send files</a:t>
              </a:r>
            </a:p>
            <a:p>
              <a:pPr algn="ctr" eaLnBrk="0" hangingPunct="0"/>
              <a:r>
                <a:rPr lang="en-US" sz="1700">
                  <a:latin typeface="Arial Narrow" pitchFamily="34" charset="0"/>
                </a:rPr>
                <a:t> you will receive a confirmation e-mail</a:t>
              </a:r>
            </a:p>
            <a:p>
              <a:pPr algn="ctr" eaLnBrk="0" hangingPunct="0"/>
              <a:endParaRPr lang="en-US" sz="1700">
                <a:latin typeface="Arial Narrow" pitchFamily="34" charset="0"/>
              </a:endParaRPr>
            </a:p>
            <a:p>
              <a:pPr algn="ctr" eaLnBrk="0" hangingPunct="0"/>
              <a:endParaRPr lang="en-US" sz="17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2055" name="Oval 7"/>
          <p:cNvSpPr>
            <a:spLocks noChangeArrowheads="1"/>
          </p:cNvSpPr>
          <p:nvPr/>
        </p:nvSpPr>
        <p:spPr bwMode="auto">
          <a:xfrm>
            <a:off x="30100588" y="762000"/>
            <a:ext cx="1749425" cy="17526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94" tIns="45698" rIns="91394" bIns="45698" anchor="ctr"/>
          <a:lstStyle/>
          <a:p>
            <a:pPr algn="ctr" defTabSz="4386263"/>
            <a:r>
              <a:rPr lang="en-US" sz="2700">
                <a:latin typeface="Arial Black" pitchFamily="34" charset="0"/>
              </a:rPr>
              <a:t>LOGO</a:t>
            </a:r>
          </a:p>
          <a:p>
            <a:pPr algn="ctr" defTabSz="4386263"/>
            <a:r>
              <a:rPr lang="en-US" sz="2700">
                <a:latin typeface="Arial Black" pitchFamily="34" charset="0"/>
              </a:rPr>
              <a:t>Goes</a:t>
            </a:r>
          </a:p>
          <a:p>
            <a:pPr algn="ctr" defTabSz="4386263"/>
            <a:r>
              <a:rPr lang="en-US" sz="2700">
                <a:latin typeface="Arial Black" pitchFamily="34" charset="0"/>
              </a:rPr>
              <a:t>Here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3046413" y="609600"/>
            <a:ext cx="27432000" cy="187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56" tIns="45678" rIns="91356" bIns="4567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500">
                <a:latin typeface="Arial Black" pitchFamily="34" charset="0"/>
              </a:rPr>
              <a:t>48x72 Poster Template Prints @ 200% – Poster Title Line</a:t>
            </a:r>
          </a:p>
          <a:p>
            <a:pPr algn="ctr" eaLnBrk="0" hangingPunct="0"/>
            <a:r>
              <a:rPr lang="en-US" sz="4800" b="1"/>
              <a:t> </a:t>
            </a:r>
            <a:r>
              <a:rPr lang="en-US" sz="3100" b="1">
                <a:latin typeface="Arial Narrow" pitchFamily="34" charset="0"/>
              </a:rPr>
              <a:t>Author and contributor names</a:t>
            </a:r>
            <a:r>
              <a:rPr lang="en-US" sz="3100" b="1"/>
              <a:t/>
            </a:r>
            <a:br>
              <a:rPr lang="en-US" sz="3100" b="1"/>
            </a:br>
            <a:r>
              <a:rPr lang="en-US" sz="2400" b="1">
                <a:latin typeface="Arial Narrow" pitchFamily="34" charset="0"/>
              </a:rPr>
              <a:t>The names and addresses of the associated institutions</a:t>
            </a:r>
            <a:endParaRPr lang="en-US" sz="2400" i="1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1353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1353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Custom Design">
  <a:themeElements>
    <a:clrScheme name="4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1353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1353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5_Custom Design">
  <a:themeElements>
    <a:clrScheme name="5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1353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1353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5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1353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1353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6_Custom Design">
  <a:themeElements>
    <a:clrScheme name="6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6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1353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1353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6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20</Words>
  <Application>Microsoft Office PowerPoint</Application>
  <PresentationFormat>Custom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Arial</vt:lpstr>
      <vt:lpstr>Arial Black</vt:lpstr>
      <vt:lpstr>Comic Sans MS</vt:lpstr>
      <vt:lpstr>Arial Narrow</vt:lpstr>
      <vt:lpstr>Times</vt:lpstr>
      <vt:lpstr>Times New Roman</vt:lpstr>
      <vt:lpstr>2_Custom Design</vt:lpstr>
      <vt:lpstr>4_Custom Design</vt:lpstr>
      <vt:lpstr>5_Custom Design</vt:lpstr>
      <vt:lpstr>3_Custom Design</vt:lpstr>
      <vt:lpstr>6_Custom Design</vt:lpstr>
      <vt:lpstr>PowerPoint Presentation</vt:lpstr>
    </vt:vector>
  </TitlesOfParts>
  <Company>P&amp;D Display Graphics, LLC</Company>
  <LinksUpToDate>false</LinksUpToDate>
  <SharedDoc>false</SharedDoc>
  <HyperlinkBase>www.posters4research.com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Perry Stein</dc:creator>
  <dc:description>For output services or help using this template go to:_x000d_
www.posters4research.com_x000d_
copyright of P&amp;D Display Graphics, LLC</dc:description>
  <cp:lastModifiedBy>Perry Stein</cp:lastModifiedBy>
  <cp:revision>7</cp:revision>
  <dcterms:created xsi:type="dcterms:W3CDTF">2007-08-03T10:32:23Z</dcterms:created>
  <dcterms:modified xsi:type="dcterms:W3CDTF">2011-09-28T02:20:17Z</dcterms:modified>
</cp:coreProperties>
</file>