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650" r:id="rId2"/>
    <p:sldMasterId id="2147483651" r:id="rId3"/>
    <p:sldMasterId id="2147483652" r:id="rId4"/>
    <p:sldMasterId id="2147483653" r:id="rId5"/>
    <p:sldMasterId id="2147483654" r:id="rId6"/>
  </p:sldMasterIdLst>
  <p:notesMasterIdLst>
    <p:notesMasterId r:id="rId8"/>
  </p:notesMasterIdLst>
  <p:sldIdLst>
    <p:sldId id="256" r:id="rId7"/>
  </p:sldIdLst>
  <p:sldSz cx="32918400" cy="21945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6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6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6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6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6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8" autoAdjust="0"/>
    <p:restoredTop sz="94737" autoAdjust="0"/>
  </p:normalViewPr>
  <p:slideViewPr>
    <p:cSldViewPr>
      <p:cViewPr varScale="1">
        <p:scale>
          <a:sx n="21" d="100"/>
          <a:sy n="21" d="100"/>
        </p:scale>
        <p:origin x="-660" y="-96"/>
      </p:cViewPr>
      <p:guideLst>
        <p:guide orient="horz" pos="6912"/>
        <p:guide pos="10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57250" y="685800"/>
            <a:ext cx="51435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8EB2F1-958B-4D4D-A271-83ADE4A315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7688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7D3EFB-D0C7-4F12-A4DB-9F35C95B31B6}" type="slidenum">
              <a:rPr lang="en-US"/>
              <a:pPr/>
              <a:t>1</a:t>
            </a:fld>
            <a:endParaRPr lang="en-US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755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679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847725"/>
            <a:ext cx="7859713" cy="20183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847725"/>
            <a:ext cx="23431500" cy="20183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501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54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89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6938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4835525"/>
            <a:ext cx="3035300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5" y="4835525"/>
            <a:ext cx="3035300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206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228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719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621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618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174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07232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749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847725"/>
            <a:ext cx="7859713" cy="2052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847725"/>
            <a:ext cx="23431500" cy="2052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544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632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961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87144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4191000"/>
            <a:ext cx="15073313" cy="16708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7938" y="4191000"/>
            <a:ext cx="15074900" cy="16708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314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553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9713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4868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07906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25346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97684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086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847725"/>
            <a:ext cx="7859713" cy="20051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847725"/>
            <a:ext cx="23431500" cy="20051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050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7198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967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029261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4276725"/>
            <a:ext cx="4246563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91188" y="4276725"/>
            <a:ext cx="4246562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9123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2368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410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4495800"/>
            <a:ext cx="2135188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30588" y="4495800"/>
            <a:ext cx="2135187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1774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17991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51009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52868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614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847725"/>
            <a:ext cx="7859713" cy="19964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847725"/>
            <a:ext cx="23431500" cy="19964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7249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260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88865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45781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4835525"/>
            <a:ext cx="3035300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5" y="4835525"/>
            <a:ext cx="3035300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40000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50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8208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732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60236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062112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716966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0916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847725"/>
            <a:ext cx="7859713" cy="2052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847725"/>
            <a:ext cx="23431500" cy="2052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9520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61250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19804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186672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4835525"/>
            <a:ext cx="3035300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5" y="4835525"/>
            <a:ext cx="3035300" cy="165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499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5248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682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4166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790104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326304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726994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5750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847725"/>
            <a:ext cx="7859713" cy="2052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847725"/>
            <a:ext cx="23431500" cy="2052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459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7407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1974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6631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329184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 descr="Parchment"/>
          <p:cNvSpPr>
            <a:spLocks noChangeArrowheads="1"/>
          </p:cNvSpPr>
          <p:nvPr userDrawn="1"/>
        </p:nvSpPr>
        <p:spPr bwMode="auto">
          <a:xfrm flipH="1">
            <a:off x="19905663" y="3759200"/>
            <a:ext cx="6022975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 userDrawn="1"/>
        </p:nvSpPr>
        <p:spPr bwMode="auto">
          <a:xfrm>
            <a:off x="0" y="15875"/>
            <a:ext cx="32918400" cy="3179763"/>
          </a:xfrm>
          <a:prstGeom prst="rect">
            <a:avLst/>
          </a:prstGeom>
          <a:solidFill>
            <a:srgbClr val="D8B08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/>
          <p:cNvSpPr>
            <a:spLocks noChangeArrowheads="1"/>
          </p:cNvSpPr>
          <p:nvPr userDrawn="1"/>
        </p:nvSpPr>
        <p:spPr bwMode="auto">
          <a:xfrm>
            <a:off x="0" y="3190875"/>
            <a:ext cx="32918400" cy="85725"/>
          </a:xfrm>
          <a:prstGeom prst="rect">
            <a:avLst/>
          </a:prstGeom>
          <a:solidFill>
            <a:srgbClr val="660000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 descr="Parchment"/>
          <p:cNvSpPr>
            <a:spLocks noChangeArrowheads="1"/>
          </p:cNvSpPr>
          <p:nvPr userDrawn="1"/>
        </p:nvSpPr>
        <p:spPr bwMode="auto">
          <a:xfrm flipH="1">
            <a:off x="303213" y="3759200"/>
            <a:ext cx="6022975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 descr="Parchment"/>
          <p:cNvSpPr>
            <a:spLocks noChangeArrowheads="1"/>
          </p:cNvSpPr>
          <p:nvPr userDrawn="1"/>
        </p:nvSpPr>
        <p:spPr bwMode="auto">
          <a:xfrm flipH="1">
            <a:off x="6840538" y="3759200"/>
            <a:ext cx="6018212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 descr="Parchment"/>
          <p:cNvSpPr>
            <a:spLocks noChangeArrowheads="1"/>
          </p:cNvSpPr>
          <p:nvPr userDrawn="1"/>
        </p:nvSpPr>
        <p:spPr bwMode="auto">
          <a:xfrm flipH="1">
            <a:off x="13373100" y="3759200"/>
            <a:ext cx="6018213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847725"/>
            <a:ext cx="31443613" cy="147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26" tIns="26111" rIns="52226" bIns="261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4495800"/>
            <a:ext cx="4422775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26" tIns="26111" rIns="52226" bIns="26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236" name="Rectangle 20" descr="Parchment"/>
          <p:cNvSpPr>
            <a:spLocks noChangeArrowheads="1"/>
          </p:cNvSpPr>
          <p:nvPr userDrawn="1"/>
        </p:nvSpPr>
        <p:spPr bwMode="auto">
          <a:xfrm flipH="1">
            <a:off x="26442988" y="3713163"/>
            <a:ext cx="6018212" cy="17699037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Text Box 21"/>
          <p:cNvSpPr txBox="1">
            <a:spLocks noChangeArrowheads="1"/>
          </p:cNvSpPr>
          <p:nvPr userDrawn="1"/>
        </p:nvSpPr>
        <p:spPr bwMode="auto">
          <a:xfrm>
            <a:off x="29565600" y="21501100"/>
            <a:ext cx="267811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1925" algn="l" defTabSz="522288" rtl="0" fontAlgn="base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652463" indent="-130175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914400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63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329184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3184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329184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Rectangle 5" descr="Parchment"/>
          <p:cNvSpPr>
            <a:spLocks noChangeArrowheads="1"/>
          </p:cNvSpPr>
          <p:nvPr userDrawn="1"/>
        </p:nvSpPr>
        <p:spPr bwMode="auto">
          <a:xfrm>
            <a:off x="514350" y="3759200"/>
            <a:ext cx="74866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 descr="Parchment"/>
          <p:cNvSpPr>
            <a:spLocks noChangeArrowheads="1"/>
          </p:cNvSpPr>
          <p:nvPr userDrawn="1"/>
        </p:nvSpPr>
        <p:spPr bwMode="auto">
          <a:xfrm>
            <a:off x="24803100" y="3759200"/>
            <a:ext cx="74866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847725"/>
            <a:ext cx="31443613" cy="147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26" tIns="26111" rIns="52226" bIns="261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835525"/>
            <a:ext cx="6223000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26" tIns="26111" rIns="52226" bIns="26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105" name="Rectangle 9" descr="Parchment"/>
          <p:cNvSpPr>
            <a:spLocks noChangeArrowheads="1"/>
          </p:cNvSpPr>
          <p:nvPr userDrawn="1"/>
        </p:nvSpPr>
        <p:spPr bwMode="auto">
          <a:xfrm>
            <a:off x="8623300" y="3763963"/>
            <a:ext cx="15557500" cy="8139112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Rectangle 10" descr="Parchment"/>
          <p:cNvSpPr>
            <a:spLocks noChangeArrowheads="1"/>
          </p:cNvSpPr>
          <p:nvPr userDrawn="1"/>
        </p:nvSpPr>
        <p:spPr bwMode="auto">
          <a:xfrm>
            <a:off x="8623300" y="12506325"/>
            <a:ext cx="15557500" cy="895191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Text Box 11"/>
          <p:cNvSpPr txBox="1">
            <a:spLocks noChangeArrowheads="1"/>
          </p:cNvSpPr>
          <p:nvPr userDrawn="1"/>
        </p:nvSpPr>
        <p:spPr bwMode="auto">
          <a:xfrm>
            <a:off x="29565600" y="21501100"/>
            <a:ext cx="267811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1925" algn="l" defTabSz="522288" rtl="0" fontAlgn="base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652463" indent="-130175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914400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63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329184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3184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4" descr="Parchment"/>
          <p:cNvSpPr>
            <a:spLocks noChangeArrowheads="1"/>
          </p:cNvSpPr>
          <p:nvPr userDrawn="1"/>
        </p:nvSpPr>
        <p:spPr bwMode="auto">
          <a:xfrm>
            <a:off x="588963" y="3759200"/>
            <a:ext cx="31757937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 userDrawn="1"/>
        </p:nvSpPr>
        <p:spPr bwMode="auto">
          <a:xfrm>
            <a:off x="0" y="3200400"/>
            <a:ext cx="329184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847725"/>
            <a:ext cx="31443613" cy="147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23" tIns="26111" rIns="52223" bIns="261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191000"/>
            <a:ext cx="30300613" cy="1670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23" tIns="26111" rIns="52223" bIns="26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128" name="Text Box 8"/>
          <p:cNvSpPr txBox="1">
            <a:spLocks noChangeArrowheads="1"/>
          </p:cNvSpPr>
          <p:nvPr userDrawn="1"/>
        </p:nvSpPr>
        <p:spPr bwMode="auto">
          <a:xfrm>
            <a:off x="29565600" y="21501100"/>
            <a:ext cx="267811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2288" rtl="0" fontAlgn="base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1925" algn="l" defTabSz="522288" rtl="0" fontAlgn="base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2pPr>
      <a:lvl3pPr marL="652463" indent="-130175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914400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63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329184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3184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329184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 descr="Parchment"/>
          <p:cNvSpPr>
            <a:spLocks noChangeArrowheads="1"/>
          </p:cNvSpPr>
          <p:nvPr userDrawn="1"/>
        </p:nvSpPr>
        <p:spPr bwMode="auto">
          <a:xfrm>
            <a:off x="514350" y="3667125"/>
            <a:ext cx="102298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847725"/>
            <a:ext cx="31443613" cy="147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19" tIns="26108" rIns="52219" bIns="261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276725"/>
            <a:ext cx="8645525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19" tIns="26108" rIns="52219" bIns="261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152" name="Rectangle 8" descr="Parchment"/>
          <p:cNvSpPr>
            <a:spLocks noChangeArrowheads="1"/>
          </p:cNvSpPr>
          <p:nvPr userDrawn="1"/>
        </p:nvSpPr>
        <p:spPr bwMode="auto">
          <a:xfrm>
            <a:off x="11337925" y="3667125"/>
            <a:ext cx="102298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9" descr="Parchment"/>
          <p:cNvSpPr>
            <a:spLocks noChangeArrowheads="1"/>
          </p:cNvSpPr>
          <p:nvPr userDrawn="1"/>
        </p:nvSpPr>
        <p:spPr bwMode="auto">
          <a:xfrm>
            <a:off x="22163088" y="3667125"/>
            <a:ext cx="102298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Text Box 10"/>
          <p:cNvSpPr txBox="1">
            <a:spLocks noChangeArrowheads="1"/>
          </p:cNvSpPr>
          <p:nvPr userDrawn="1"/>
        </p:nvSpPr>
        <p:spPr bwMode="auto">
          <a:xfrm>
            <a:off x="29565600" y="21501100"/>
            <a:ext cx="267811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2288" rtl="0" fontAlgn="base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1925" algn="l" defTabSz="522288" rtl="0" fontAlgn="base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2pPr>
      <a:lvl3pPr marL="652463" indent="-130175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914400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63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329184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3184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329184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 descr="Parchment"/>
          <p:cNvSpPr>
            <a:spLocks noChangeArrowheads="1"/>
          </p:cNvSpPr>
          <p:nvPr userDrawn="1"/>
        </p:nvSpPr>
        <p:spPr bwMode="auto">
          <a:xfrm>
            <a:off x="496888" y="3759200"/>
            <a:ext cx="156019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 descr="Parchment"/>
          <p:cNvSpPr>
            <a:spLocks noChangeArrowheads="1"/>
          </p:cNvSpPr>
          <p:nvPr userDrawn="1"/>
        </p:nvSpPr>
        <p:spPr bwMode="auto">
          <a:xfrm>
            <a:off x="16705263" y="3759200"/>
            <a:ext cx="74866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Rectangle 7" descr="Parchment"/>
          <p:cNvSpPr>
            <a:spLocks noChangeArrowheads="1"/>
          </p:cNvSpPr>
          <p:nvPr userDrawn="1"/>
        </p:nvSpPr>
        <p:spPr bwMode="auto">
          <a:xfrm>
            <a:off x="24803100" y="3759200"/>
            <a:ext cx="74866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847725"/>
            <a:ext cx="31443613" cy="147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19" tIns="26108" rIns="52219" bIns="261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835525"/>
            <a:ext cx="6223000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19" tIns="26108" rIns="52219" bIns="261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178" name="Text Box 10"/>
          <p:cNvSpPr txBox="1">
            <a:spLocks noChangeArrowheads="1"/>
          </p:cNvSpPr>
          <p:nvPr userDrawn="1"/>
        </p:nvSpPr>
        <p:spPr bwMode="auto">
          <a:xfrm>
            <a:off x="29565600" y="21501100"/>
            <a:ext cx="267811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2288" rtl="0" fontAlgn="base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1925" algn="l" defTabSz="522288" rtl="0" fontAlgn="base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2pPr>
      <a:lvl3pPr marL="652463" indent="-130175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914400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63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 userDrawn="1"/>
        </p:nvSpPr>
        <p:spPr bwMode="auto">
          <a:xfrm>
            <a:off x="0" y="3302000"/>
            <a:ext cx="32918400" cy="186436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31845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 userDrawn="1"/>
        </p:nvSpPr>
        <p:spPr bwMode="auto">
          <a:xfrm>
            <a:off x="0" y="3200400"/>
            <a:ext cx="32918400" cy="85725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 descr="Parchment"/>
          <p:cNvSpPr>
            <a:spLocks noChangeArrowheads="1"/>
          </p:cNvSpPr>
          <p:nvPr userDrawn="1"/>
        </p:nvSpPr>
        <p:spPr bwMode="auto">
          <a:xfrm>
            <a:off x="514350" y="3759200"/>
            <a:ext cx="74866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 descr="Parchment"/>
          <p:cNvSpPr>
            <a:spLocks noChangeArrowheads="1"/>
          </p:cNvSpPr>
          <p:nvPr userDrawn="1"/>
        </p:nvSpPr>
        <p:spPr bwMode="auto">
          <a:xfrm>
            <a:off x="8612188" y="3759200"/>
            <a:ext cx="7486650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 descr="Parchment"/>
          <p:cNvSpPr>
            <a:spLocks noChangeArrowheads="1"/>
          </p:cNvSpPr>
          <p:nvPr userDrawn="1"/>
        </p:nvSpPr>
        <p:spPr bwMode="auto">
          <a:xfrm>
            <a:off x="16705263" y="3759200"/>
            <a:ext cx="15562262" cy="17699038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847725"/>
            <a:ext cx="31443613" cy="147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16" tIns="26108" rIns="52216" bIns="261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835525"/>
            <a:ext cx="6223000" cy="165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16" tIns="26108" rIns="52216" bIns="261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202" name="Text Box 10"/>
          <p:cNvSpPr txBox="1">
            <a:spLocks noChangeArrowheads="1"/>
          </p:cNvSpPr>
          <p:nvPr userDrawn="1"/>
        </p:nvSpPr>
        <p:spPr bwMode="auto">
          <a:xfrm>
            <a:off x="29565600" y="21501100"/>
            <a:ext cx="2678113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9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2288" rtl="0" fontAlgn="base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1925" algn="l" defTabSz="522288" rtl="0" fontAlgn="base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2pPr>
      <a:lvl3pPr marL="652463" indent="-130175" algn="l" defTabSz="522288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914400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63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7" name="Group 9"/>
          <p:cNvGrpSpPr>
            <a:grpSpLocks/>
          </p:cNvGrpSpPr>
          <p:nvPr/>
        </p:nvGrpSpPr>
        <p:grpSpPr bwMode="auto">
          <a:xfrm>
            <a:off x="685800" y="228600"/>
            <a:ext cx="4629150" cy="2784475"/>
            <a:chOff x="480" y="24"/>
            <a:chExt cx="2916" cy="1752"/>
          </a:xfrm>
        </p:grpSpPr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480" y="24"/>
              <a:ext cx="2916" cy="1752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>
              <a:off x="987" y="163"/>
              <a:ext cx="1901" cy="1480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04" tIns="45698" rIns="91404" bIns="45698" anchor="ctr"/>
            <a:lstStyle/>
            <a:p>
              <a:pPr algn="ctr" eaLnBrk="0" hangingPunct="0"/>
              <a:r>
                <a:rPr lang="en-US" sz="10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0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17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eaLnBrk="0" hangingPunct="0"/>
              <a:r>
                <a:rPr lang="en-US" sz="1700">
                  <a:latin typeface="Arial Black" pitchFamily="34" charset="0"/>
                </a:rPr>
                <a:t>Order your poster</a:t>
              </a:r>
              <a:br>
                <a:rPr lang="en-US" sz="1700">
                  <a:latin typeface="Arial Black" pitchFamily="34" charset="0"/>
                </a:rPr>
              </a:br>
              <a:r>
                <a:rPr lang="en-US" sz="1700">
                  <a:latin typeface="Arial Black" pitchFamily="34" charset="0"/>
                </a:rPr>
                <a:t>by 12 pm Eastern</a:t>
              </a:r>
              <a:br>
                <a:rPr lang="en-US" sz="1700">
                  <a:latin typeface="Arial Black" pitchFamily="34" charset="0"/>
                </a:rPr>
              </a:br>
              <a:r>
                <a:rPr lang="en-US" sz="1700">
                  <a:latin typeface="Arial Black" pitchFamily="34" charset="0"/>
                </a:rPr>
                <a:t>and we will ship it </a:t>
              </a:r>
            </a:p>
            <a:p>
              <a:pPr algn="ctr" eaLnBrk="0" hangingPunct="0"/>
              <a:r>
                <a:rPr lang="en-US" sz="1700">
                  <a:latin typeface="Arial Black" pitchFamily="34" charset="0"/>
                </a:rPr>
                <a:t> the same day</a:t>
              </a:r>
              <a:r>
                <a:rPr lang="en-US" sz="1000">
                  <a:latin typeface="Arial Black" pitchFamily="34" charset="0"/>
                </a:rPr>
                <a:t> </a:t>
              </a:r>
              <a:br>
                <a:rPr lang="en-US" sz="1000">
                  <a:latin typeface="Arial Black" pitchFamily="34" charset="0"/>
                </a:rPr>
              </a:br>
              <a:r>
                <a:rPr lang="en-US" sz="1700">
                  <a:latin typeface="Arial Narrow" pitchFamily="34" charset="0"/>
                </a:rPr>
                <a:t>When you fill out order form and send files</a:t>
              </a:r>
            </a:p>
            <a:p>
              <a:pPr algn="ctr" eaLnBrk="0" hangingPunct="0"/>
              <a:r>
                <a:rPr lang="en-US" sz="1700">
                  <a:latin typeface="Arial Narrow" pitchFamily="34" charset="0"/>
                </a:rPr>
                <a:t> you will receive a confirmation e-mail</a:t>
              </a:r>
            </a:p>
            <a:p>
              <a:pPr algn="ctr" eaLnBrk="0" hangingPunct="0"/>
              <a:endParaRPr lang="en-US" sz="1700">
                <a:latin typeface="Arial Narrow" pitchFamily="34" charset="0"/>
              </a:endParaRPr>
            </a:p>
            <a:p>
              <a:pPr algn="ctr" eaLnBrk="0" hangingPunct="0"/>
              <a:endParaRPr lang="en-US" sz="17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30100588" y="762000"/>
            <a:ext cx="1749425" cy="1752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8" tIns="45709" rIns="91418" bIns="45709" anchor="ctr"/>
          <a:lstStyle/>
          <a:p>
            <a:pPr algn="ctr" defTabSz="4386263"/>
            <a:r>
              <a:rPr lang="en-US" sz="2700">
                <a:latin typeface="Arial Black" pitchFamily="34" charset="0"/>
              </a:rPr>
              <a:t>LOGO</a:t>
            </a:r>
          </a:p>
          <a:p>
            <a:pPr algn="ctr" defTabSz="4386263"/>
            <a:r>
              <a:rPr lang="en-US" sz="2700">
                <a:latin typeface="Arial Black" pitchFamily="34" charset="0"/>
              </a:rPr>
              <a:t>Goes</a:t>
            </a:r>
          </a:p>
          <a:p>
            <a:pPr algn="ctr" defTabSz="4386263"/>
            <a:r>
              <a:rPr lang="en-US" sz="2700">
                <a:latin typeface="Arial Black" pitchFamily="34" charset="0"/>
              </a:rPr>
              <a:t>Here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046413" y="609600"/>
            <a:ext cx="27432000" cy="187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0" tIns="45688" rIns="91380" bIns="4568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500">
                <a:latin typeface="Arial Black" pitchFamily="34" charset="0"/>
              </a:rPr>
              <a:t>48x72 Poster Template Prints @ 200% – Poster Title Line</a:t>
            </a:r>
          </a:p>
          <a:p>
            <a:pPr algn="ctr" eaLnBrk="0" hangingPunct="0"/>
            <a:r>
              <a:rPr lang="en-US" sz="4800" b="1"/>
              <a:t> </a:t>
            </a:r>
            <a:r>
              <a:rPr lang="en-US" sz="3100" b="1">
                <a:latin typeface="Arial Narrow" pitchFamily="34" charset="0"/>
              </a:rPr>
              <a:t>Author and contributor names</a:t>
            </a:r>
            <a:r>
              <a:rPr lang="en-US" sz="3100" b="1"/>
              <a:t/>
            </a:r>
            <a:br>
              <a:rPr lang="en-US" sz="3100" b="1"/>
            </a:br>
            <a:r>
              <a:rPr lang="en-US" sz="2400" b="1">
                <a:latin typeface="Arial Narrow" pitchFamily="34" charset="0"/>
              </a:rPr>
              <a:t>The names and addresses of the associated institutions</a:t>
            </a:r>
            <a:endParaRPr lang="en-US" sz="2400" i="1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A50021"/>
      </a:hlink>
      <a:folHlink>
        <a:srgbClr val="F8F8F8"/>
      </a:folHlink>
    </a:clrScheme>
    <a:fontScheme name="1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Custom Design">
  <a:themeElements>
    <a:clrScheme name="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20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Arial</vt:lpstr>
      <vt:lpstr>Arial Black</vt:lpstr>
      <vt:lpstr>Comic Sans MS</vt:lpstr>
      <vt:lpstr>Arial Narrow</vt:lpstr>
      <vt:lpstr>Times</vt:lpstr>
      <vt:lpstr>Times New Roman</vt:lpstr>
      <vt:lpstr>1_Custom Design</vt:lpstr>
      <vt:lpstr>2_Custom Design</vt:lpstr>
      <vt:lpstr>4_Custom Design</vt:lpstr>
      <vt:lpstr>5_Custom Design</vt:lpstr>
      <vt:lpstr>3_Custom Design</vt:lpstr>
      <vt:lpstr>6_Custom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6</cp:revision>
  <dcterms:created xsi:type="dcterms:W3CDTF">2007-08-03T10:32:23Z</dcterms:created>
  <dcterms:modified xsi:type="dcterms:W3CDTF">2011-09-28T02:19:50Z</dcterms:modified>
</cp:coreProperties>
</file>