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1" r:id="rId2"/>
    <p:sldMasterId id="2147483652" r:id="rId3"/>
  </p:sldMasterIdLst>
  <p:notesMasterIdLst>
    <p:notesMasterId r:id="rId5"/>
  </p:notesMasterIdLst>
  <p:sldIdLst>
    <p:sldId id="256" r:id="rId4"/>
  </p:sldIdLst>
  <p:sldSz cx="43891200" cy="438912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45" autoAdjust="0"/>
    <p:restoredTop sz="96176" autoAdjust="0"/>
  </p:normalViewPr>
  <p:slideViewPr>
    <p:cSldViewPr snapToGrid="0">
      <p:cViewPr varScale="1">
        <p:scale>
          <a:sx n="10" d="100"/>
          <a:sy n="10" d="100"/>
        </p:scale>
        <p:origin x="-1338" y="-96"/>
      </p:cViewPr>
      <p:guideLst>
        <p:guide orient="horz" pos="13824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" d="100"/>
          <a:sy n="10" d="100"/>
        </p:scale>
        <p:origin x="-1878" y="-72"/>
      </p:cViewPr>
      <p:guideLst>
        <p:guide orient="horz" pos="13680"/>
        <p:guide pos="10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086725" y="3257550"/>
            <a:ext cx="1628775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D3396108-57CE-4C88-B376-659490C13B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60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1B4F5-BD20-4B4D-87C2-21A718A0CF58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3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6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231854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23185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1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65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46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7121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56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75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85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19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4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87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57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89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320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410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797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9958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600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349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15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38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8324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0883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2102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077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8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8555038"/>
            <a:ext cx="5688012" cy="1632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8555038"/>
            <a:ext cx="5688013" cy="1632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6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0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5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57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07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42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Rectangle 5" descr="Parchment"/>
          <p:cNvSpPr>
            <a:spLocks noChangeArrowheads="1"/>
          </p:cNvSpPr>
          <p:nvPr userDrawn="1"/>
        </p:nvSpPr>
        <p:spPr bwMode="auto">
          <a:xfrm>
            <a:off x="685800" y="7335838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49" tIns="45619" rIns="91249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46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8555038"/>
            <a:ext cx="11528425" cy="163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49" tIns="45619" rIns="91249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4642" name="Rectangle 18" descr="Parchment"/>
          <p:cNvSpPr>
            <a:spLocks noChangeArrowheads="1"/>
          </p:cNvSpPr>
          <p:nvPr userDrawn="1"/>
        </p:nvSpPr>
        <p:spPr bwMode="auto">
          <a:xfrm>
            <a:off x="15117763" y="7335838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3" name="Rectangle 19" descr="Parchment"/>
          <p:cNvSpPr>
            <a:spLocks noChangeArrowheads="1"/>
          </p:cNvSpPr>
          <p:nvPr userDrawn="1"/>
        </p:nvSpPr>
        <p:spPr bwMode="auto">
          <a:xfrm>
            <a:off x="29549725" y="7335838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4" name="Rectangle 20" descr="Parchment"/>
          <p:cNvSpPr>
            <a:spLocks noChangeArrowheads="1"/>
          </p:cNvSpPr>
          <p:nvPr userDrawn="1"/>
        </p:nvSpPr>
        <p:spPr bwMode="auto">
          <a:xfrm>
            <a:off x="708025" y="25755600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1744663" y="26974800"/>
            <a:ext cx="11530012" cy="1632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9" tIns="45619" rIns="91249" bIns="45619"/>
          <a:lstStyle/>
          <a:p>
            <a:pPr marL="339725" indent="-339725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Click to edit Master text styles</a:t>
            </a:r>
          </a:p>
          <a:p>
            <a:pPr marL="339725" indent="-339725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Second level</a:t>
            </a:r>
          </a:p>
        </p:txBody>
      </p:sp>
      <p:sp>
        <p:nvSpPr>
          <p:cNvPr id="154646" name="Rectangle 22" descr="Parchment"/>
          <p:cNvSpPr>
            <a:spLocks noChangeArrowheads="1"/>
          </p:cNvSpPr>
          <p:nvPr userDrawn="1"/>
        </p:nvSpPr>
        <p:spPr bwMode="auto">
          <a:xfrm>
            <a:off x="15133638" y="25755600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7" name="Rectangle 23" descr="Parchment"/>
          <p:cNvSpPr>
            <a:spLocks noChangeArrowheads="1"/>
          </p:cNvSpPr>
          <p:nvPr userDrawn="1"/>
        </p:nvSpPr>
        <p:spPr bwMode="auto">
          <a:xfrm>
            <a:off x="29565600" y="25755600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8" name="Text Box 24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 descr="Parchment"/>
          <p:cNvSpPr>
            <a:spLocks noChangeArrowheads="1"/>
          </p:cNvSpPr>
          <p:nvPr userDrawn="1"/>
        </p:nvSpPr>
        <p:spPr bwMode="auto">
          <a:xfrm>
            <a:off x="663575" y="7518400"/>
            <a:ext cx="208026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8" descr="Parchment"/>
          <p:cNvSpPr>
            <a:spLocks noChangeArrowheads="1"/>
          </p:cNvSpPr>
          <p:nvPr userDrawn="1"/>
        </p:nvSpPr>
        <p:spPr bwMode="auto">
          <a:xfrm>
            <a:off x="33070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49" tIns="45619" rIns="91249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49" tIns="45619" rIns="91249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20750213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49" tIns="45619" rIns="91249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49" tIns="45619" rIns="91249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524000"/>
            <a:ext cx="34771012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16" tIns="45614" rIns="91216" bIns="4561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>
                <a:latin typeface="Arial Black" pitchFamily="34" charset="0"/>
              </a:rPr>
              <a:t>48x48 Poster Template – Poster Title Line</a:t>
            </a:r>
          </a:p>
          <a:p>
            <a:pPr algn="ctr" eaLnBrk="0" hangingPunct="0"/>
            <a:r>
              <a:rPr lang="en-US" sz="4900" b="1">
                <a:latin typeface="Arial" charset="0"/>
              </a:rPr>
              <a:t> </a:t>
            </a:r>
            <a:r>
              <a:rPr lang="en-US" sz="5500" b="1">
                <a:latin typeface="Arial" charset="0"/>
              </a:rPr>
              <a:t>Author and contributor names</a:t>
            </a:r>
            <a:r>
              <a:rPr lang="en-US" sz="4900" b="1">
                <a:latin typeface="Arial" charset="0"/>
              </a:rPr>
              <a:t/>
            </a:r>
            <a:br>
              <a:rPr lang="en-US" sz="49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7871400" y="1127125"/>
            <a:ext cx="4327525" cy="412591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60" tIns="45630" rIns="91260" bIns="45630" anchor="ctr"/>
          <a:lstStyle/>
          <a:p>
            <a:pPr algn="ctr" defTabSz="4389438"/>
            <a:r>
              <a:rPr lang="en-US" sz="55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Here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376238"/>
            <a:ext cx="7429500" cy="5618162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49" tIns="45619" rIns="91249" bIns="45619" anchor="ctr"/>
            <a:lstStyle/>
            <a:p>
              <a:pPr algn="ctr" eaLnBrk="0" hangingPunct="0"/>
              <a: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38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Order your poster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by 12 pm Eastern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 the same day</a:t>
              </a:r>
              <a:r>
                <a:rPr lang="en-US" sz="1600">
                  <a:latin typeface="Arial Black" pitchFamily="34" charset="0"/>
                </a:rPr>
                <a:t> 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2200"/>
                <a:t>When you fill out order form and send files</a:t>
              </a:r>
            </a:p>
            <a:p>
              <a:pPr algn="ctr" eaLnBrk="0" hangingPunct="0"/>
              <a:r>
                <a:rPr lang="en-US" sz="2200"/>
                <a:t> you will receive a confirmation e-mail</a:t>
              </a:r>
            </a:p>
            <a:p>
              <a:pPr algn="ctr" eaLnBrk="0" hangingPunct="0"/>
              <a:endParaRPr lang="en-US" sz="22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6224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Times New Roman</vt:lpstr>
      <vt:lpstr>Arial Narrow</vt:lpstr>
      <vt:lpstr>Times</vt:lpstr>
      <vt:lpstr>5_Custom Design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/>
  <cp:keywords/>
  <dc:description>For output services or help using this template go to:_x000d_
www.posters4research.com_x000d_
copyright of P&amp;D Display Graphics, LLC</dc:description>
  <cp:lastModifiedBy>Perry Stein</cp:lastModifiedBy>
  <cp:revision>98</cp:revision>
  <dcterms:created xsi:type="dcterms:W3CDTF">2005-05-18T01:24:28Z</dcterms:created>
  <dcterms:modified xsi:type="dcterms:W3CDTF">2011-09-28T02:18:09Z</dcterms:modified>
  <cp:category>Powerpoint poster templates</cp:category>
</cp:coreProperties>
</file>