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  <p:sldMasterId id="2147483655" r:id="rId3"/>
  </p:sldMasterIdLst>
  <p:notesMasterIdLst>
    <p:notesMasterId r:id="rId5"/>
  </p:notesMasterIdLst>
  <p:sldIdLst>
    <p:sldId id="256" r:id="rId4"/>
  </p:sldIdLst>
  <p:sldSz cx="411480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0" d="100"/>
          <a:sy n="20" d="100"/>
        </p:scale>
        <p:origin x="-228" y="-342"/>
      </p:cViewPr>
      <p:guideLst>
        <p:guide orient="horz" pos="6048"/>
        <p:guide pos="129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-244475" y="685800"/>
            <a:ext cx="73469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2E2354B-2BDC-4B2D-8CC8-418D8FA2F9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35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E0760-3625-4861-9465-F1321CBB3852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3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468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468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6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59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200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1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0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98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8002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569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50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0518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83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5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965825"/>
            <a:ext cx="34975800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2200" y="10880725"/>
            <a:ext cx="2880360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370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5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3662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4232275"/>
            <a:ext cx="3813175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0063" y="4232275"/>
            <a:ext cx="3814762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5185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56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3363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12339638"/>
            <a:ext cx="34975800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1200" y="8139113"/>
            <a:ext cx="34975800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2119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0607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00290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28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379988" y="742950"/>
            <a:ext cx="9825037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742950"/>
            <a:ext cx="29327475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4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4488" y="3743325"/>
            <a:ext cx="532765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94538" y="3743325"/>
            <a:ext cx="5329237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8350"/>
            <a:ext cx="37033200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4298950"/>
            <a:ext cx="181816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400" y="6089650"/>
            <a:ext cx="181816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2613" y="4298950"/>
            <a:ext cx="18187987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2613" y="6089650"/>
            <a:ext cx="18187987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8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100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765175"/>
            <a:ext cx="13538200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725" y="765175"/>
            <a:ext cx="23002875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4017963"/>
            <a:ext cx="13538200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16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6088" y="13441363"/>
            <a:ext cx="24688800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6088" y="1716088"/>
            <a:ext cx="24688800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6088" y="15028863"/>
            <a:ext cx="24688800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923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642938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48" tIns="31868" rIns="63748" bIns="3186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3743325"/>
            <a:ext cx="1080928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48" tIns="31868" rIns="63748" bIns="318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4173200" y="3205163"/>
            <a:ext cx="12787313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7703463" y="3205163"/>
            <a:ext cx="12787312" cy="154908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622300" y="3289300"/>
            <a:ext cx="195024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3100387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37" tIns="31865" rIns="63737" bIns="318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37" tIns="31865" rIns="63737" bIns="31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411480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411480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411480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642938" y="3289300"/>
            <a:ext cx="935831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10766425" y="3289300"/>
            <a:ext cx="9358313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20881975" y="3289300"/>
            <a:ext cx="19451638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742950"/>
            <a:ext cx="39304912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25" tIns="31861" rIns="63725" bIns="318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4488" y="4232275"/>
            <a:ext cx="7780337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725" tIns="31861" rIns="63725" bIns="31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37338000" y="18845213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+mj-lt"/>
          <a:ea typeface="+mj-ea"/>
          <a:cs typeface="+mj-cs"/>
        </a:defRPr>
      </a:lvl1pPr>
      <a:lvl2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2pPr>
      <a:lvl3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3pPr>
      <a:lvl4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4pPr>
      <a:lvl5pPr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5pPr>
      <a:lvl6pPr marL="4572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6pPr>
      <a:lvl7pPr marL="9144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7pPr>
      <a:lvl8pPr marL="13716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8pPr>
      <a:lvl9pPr marL="1828800" algn="l" defTabSz="641350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rial Black" pitchFamily="34" charset="0"/>
        </a:defRPr>
      </a:lvl9pPr>
    </p:titleStyle>
    <p:bodyStyle>
      <a:lvl1pPr marL="239713" indent="-239713" algn="l" defTabSz="641350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90500" algn="l" defTabSz="641350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796925" indent="-155575" algn="l" defTabSz="641350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119188" indent="-161925" algn="l" defTabSz="641350" rtl="0" fontAlgn="base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4366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938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3510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8082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265488" indent="-161925" algn="l" defTabSz="64135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1222375" y="382588"/>
            <a:ext cx="3349625" cy="2301875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32" tIns="45664" rIns="91332" bIns="45664" anchor="ctr"/>
            <a:lstStyle/>
            <a:p>
              <a:pPr algn="ctr" defTabSz="915988" eaLnBrk="0" hangingPunct="0"/>
              <a: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1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5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</a:t>
              </a:r>
              <a:r>
                <a:rPr lang="en-US" sz="1100">
                  <a:latin typeface="Arial Black" pitchFamily="34" charset="0"/>
                </a:rPr>
                <a:t> </a:t>
              </a:r>
              <a:br>
                <a:rPr lang="en-US" sz="1100">
                  <a:latin typeface="Arial Black" pitchFamily="34" charset="0"/>
                </a:rPr>
              </a:br>
              <a:r>
                <a:rPr lang="en-US" sz="11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1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100">
                <a:latin typeface="Arial Narrow" pitchFamily="34" charset="0"/>
              </a:endParaRPr>
            </a:p>
            <a:p>
              <a:pPr algn="ctr" defTabSz="915988" eaLnBrk="0" hangingPunct="0"/>
              <a:endParaRPr lang="en-US" sz="11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7798375" y="533400"/>
            <a:ext cx="1978025" cy="1982788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47" tIns="45675" rIns="91347" bIns="45675" anchor="ctr"/>
          <a:lstStyle/>
          <a:p>
            <a:pPr algn="ctr" defTabSz="4387850"/>
            <a:r>
              <a:rPr lang="en-US" sz="2600">
                <a:latin typeface="Arial Black" pitchFamily="34" charset="0"/>
              </a:rPr>
              <a:t>LOGO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Goes</a:t>
            </a:r>
          </a:p>
          <a:p>
            <a:pPr algn="ctr" defTabSz="4387850"/>
            <a:r>
              <a:rPr lang="en-US" sz="26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0" y="439738"/>
            <a:ext cx="3185477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09" tIns="45657" rIns="91309" bIns="45657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500">
                <a:latin typeface="Arial Black" pitchFamily="34" charset="0"/>
              </a:rPr>
              <a:t>42x90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3000" b="1"/>
              <a:t>Author and contributor names</a:t>
            </a:r>
            <a:br>
              <a:rPr lang="en-US" sz="3000" b="1"/>
            </a:br>
            <a:r>
              <a:rPr lang="en-US" sz="2600" b="1"/>
              <a:t>The names and addresses of the associated institutions</a:t>
            </a:r>
            <a:endParaRPr lang="en-US" sz="26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4480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Comic Sans MS</vt:lpstr>
      <vt:lpstr>Arial Narrow</vt:lpstr>
      <vt:lpstr>Times</vt:lpstr>
      <vt:lpstr>Times New Roman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9</cp:revision>
  <dcterms:created xsi:type="dcterms:W3CDTF">2007-08-03T11:45:15Z</dcterms:created>
  <dcterms:modified xsi:type="dcterms:W3CDTF">2011-09-28T02:15:53Z</dcterms:modified>
</cp:coreProperties>
</file>