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  <p:sldMasterId id="2147483655" r:id="rId3"/>
  </p:sldMasterIdLst>
  <p:notesMasterIdLst>
    <p:notesMasterId r:id="rId5"/>
  </p:notesMasterIdLst>
  <p:sldIdLst>
    <p:sldId id="256" r:id="rId4"/>
  </p:sldIdLst>
  <p:sldSz cx="411480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228" y="-342"/>
      </p:cViewPr>
      <p:guideLst>
        <p:guide orient="horz" pos="6048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-244475" y="685800"/>
            <a:ext cx="73469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E2354B-2BDC-4B2D-8CC8-418D8FA2F9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35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E0760-3625-4861-9465-F1321CBB3852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3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46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46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6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7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59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200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0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98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002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69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50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0518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83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5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37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5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66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185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56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6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2119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0607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0290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2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4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3743325"/>
            <a:ext cx="532765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4538" y="3743325"/>
            <a:ext cx="5329237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8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10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16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23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642938" y="3205163"/>
            <a:ext cx="12787312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48" tIns="31868" rIns="63748" bIns="318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3743325"/>
            <a:ext cx="1080928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48" tIns="31868" rIns="63748" bIns="31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6" name="Rectangle 8" descr="Parchment"/>
          <p:cNvSpPr>
            <a:spLocks noChangeArrowheads="1"/>
          </p:cNvSpPr>
          <p:nvPr userDrawn="1"/>
        </p:nvSpPr>
        <p:spPr bwMode="auto">
          <a:xfrm>
            <a:off x="14173200" y="3205163"/>
            <a:ext cx="12787313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 descr="Parchment"/>
          <p:cNvSpPr>
            <a:spLocks noChangeArrowheads="1"/>
          </p:cNvSpPr>
          <p:nvPr userDrawn="1"/>
        </p:nvSpPr>
        <p:spPr bwMode="auto">
          <a:xfrm>
            <a:off x="27703463" y="3205163"/>
            <a:ext cx="12787312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622300" y="3289300"/>
            <a:ext cx="19502438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208819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310038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37" tIns="31865" rIns="63737" bIns="318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37" tIns="31865" rIns="63737" bIns="31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642938" y="3289300"/>
            <a:ext cx="935831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1076642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20881975" y="3289300"/>
            <a:ext cx="19451638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25" tIns="31861" rIns="63725" bIns="318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25" tIns="31861" rIns="63725" bIns="31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222375" y="382588"/>
            <a:ext cx="3349625" cy="2301875"/>
            <a:chOff x="336" y="144"/>
            <a:chExt cx="1632" cy="1121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32" tIns="45664" rIns="91332" bIns="45664" anchor="ctr"/>
            <a:lstStyle/>
            <a:p>
              <a:pPr algn="ctr" defTabSz="915988" eaLnBrk="0" hangingPunct="0"/>
              <a:r>
                <a:rPr lang="en-US" sz="11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1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5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Order your poster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by 12 pm Eastern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 the same day</a:t>
              </a:r>
              <a:r>
                <a:rPr lang="en-US" sz="1100">
                  <a:latin typeface="Arial Black" pitchFamily="34" charset="0"/>
                </a:rPr>
                <a:t> </a:t>
              </a:r>
              <a:br>
                <a:rPr lang="en-US" sz="1100">
                  <a:latin typeface="Arial Black" pitchFamily="34" charset="0"/>
                </a:rPr>
              </a:br>
              <a:r>
                <a:rPr lang="en-US" sz="11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11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1100">
                <a:latin typeface="Arial Narrow" pitchFamily="34" charset="0"/>
              </a:endParaRPr>
            </a:p>
            <a:p>
              <a:pPr algn="ctr" defTabSz="915988" eaLnBrk="0" hangingPunct="0"/>
              <a:endParaRPr lang="en-US" sz="11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7798375" y="533400"/>
            <a:ext cx="1978025" cy="19827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7" tIns="45675" rIns="91347" bIns="45675" anchor="ctr"/>
          <a:lstStyle/>
          <a:p>
            <a:pPr algn="ctr" defTabSz="4387850"/>
            <a:r>
              <a:rPr lang="en-US" sz="2600">
                <a:latin typeface="Arial Black" pitchFamily="34" charset="0"/>
              </a:rPr>
              <a:t>LOGO</a:t>
            </a:r>
          </a:p>
          <a:p>
            <a:pPr algn="ctr" defTabSz="4387850"/>
            <a:r>
              <a:rPr lang="en-US" sz="2600">
                <a:latin typeface="Arial Black" pitchFamily="34" charset="0"/>
              </a:rPr>
              <a:t>Goes</a:t>
            </a:r>
          </a:p>
          <a:p>
            <a:pPr algn="ctr" defTabSz="4387850"/>
            <a:r>
              <a:rPr lang="en-US" sz="26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0" y="439738"/>
            <a:ext cx="318547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9" tIns="45657" rIns="91309" bIns="45657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500">
                <a:latin typeface="Arial Black" pitchFamily="34" charset="0"/>
              </a:rPr>
              <a:t>42x90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3000" b="1"/>
              <a:t>Author and contributor names</a:t>
            </a:r>
            <a:br>
              <a:rPr lang="en-US" sz="3000" b="1"/>
            </a:br>
            <a:r>
              <a:rPr lang="en-US" sz="2600" b="1"/>
              <a:t>The names and addresses of the associated institutions</a:t>
            </a:r>
            <a:endParaRPr lang="en-US" sz="26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Comic Sans MS</vt:lpstr>
      <vt:lpstr>Arial Narrow</vt:lpstr>
      <vt:lpstr>Times</vt:lpstr>
      <vt:lpstr>Times New Roman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9</cp:revision>
  <dcterms:created xsi:type="dcterms:W3CDTF">2007-08-03T11:45:15Z</dcterms:created>
  <dcterms:modified xsi:type="dcterms:W3CDTF">2011-09-28T02:15:53Z</dcterms:modified>
</cp:coreProperties>
</file>