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  <p:sldMasterId id="2147483655" r:id="rId4"/>
  </p:sldMasterIdLst>
  <p:notesMasterIdLst>
    <p:notesMasterId r:id="rId6"/>
  </p:notesMasterIdLst>
  <p:sldIdLst>
    <p:sldId id="256" r:id="rId5"/>
  </p:sldIdLst>
  <p:sldSz cx="411480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28" y="-342"/>
      </p:cViewPr>
      <p:guideLst>
        <p:guide orient="horz" pos="6048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-244475" y="685800"/>
            <a:ext cx="73469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5800CE-0BD0-4B75-BA16-9CB59A86C0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65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31FAA-7D94-4EC9-9A0F-9493ED9D31B8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3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3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543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543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76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6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67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8110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743325"/>
            <a:ext cx="532765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4538" y="3743325"/>
            <a:ext cx="5329237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0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19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22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855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02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21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136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8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20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8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44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883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96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7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09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45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95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984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7470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19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04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50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062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5102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31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83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667125"/>
            <a:ext cx="18861087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27975" y="3667125"/>
            <a:ext cx="18862675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877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4740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55356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71757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15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3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36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990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689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descr="Parchment"/>
          <p:cNvSpPr>
            <a:spLocks noChangeArrowheads="1"/>
          </p:cNvSpPr>
          <p:nvPr userDrawn="1"/>
        </p:nvSpPr>
        <p:spPr bwMode="auto">
          <a:xfrm>
            <a:off x="736600" y="3289300"/>
            <a:ext cx="3969702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80" rIns="63774" bIns="318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667125"/>
            <a:ext cx="37876162" cy="146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80" rIns="63774" bIns="31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42938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59" tIns="31876" rIns="63759" bIns="318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743325"/>
            <a:ext cx="1080928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59" tIns="31876" rIns="63759" bIns="31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4173200" y="3205163"/>
            <a:ext cx="12787313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7703463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22300" y="3289300"/>
            <a:ext cx="195024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48" tIns="31872" rIns="63748" bIns="318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48" tIns="31872" rIns="63748" bIns="31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076642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194516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37" tIns="31868" rIns="63737" bIns="318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37" tIns="31868" rIns="63737" bIns="31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222375" y="382588"/>
            <a:ext cx="3349625" cy="2301875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51" tIns="45675" rIns="91351" bIns="45675" anchor="ctr"/>
            <a:lstStyle/>
            <a:p>
              <a:pPr algn="ctr" defTabSz="915988" eaLnBrk="0" hangingPunct="0"/>
              <a: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5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</a:t>
              </a:r>
              <a:r>
                <a:rPr lang="en-US" sz="1100">
                  <a:latin typeface="Arial Black" pitchFamily="34" charset="0"/>
                </a:rPr>
                <a:t> </a:t>
              </a:r>
              <a:br>
                <a:rPr lang="en-US" sz="1100">
                  <a:latin typeface="Arial Black" pitchFamily="34" charset="0"/>
                </a:rPr>
              </a:br>
              <a:r>
                <a:rPr lang="en-US" sz="11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1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100">
                <a:latin typeface="Arial Narrow" pitchFamily="34" charset="0"/>
              </a:endParaRPr>
            </a:p>
            <a:p>
              <a:pPr algn="ctr" defTabSz="915988" eaLnBrk="0" hangingPunct="0"/>
              <a:endParaRPr lang="en-US" sz="11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7798375" y="533400"/>
            <a:ext cx="1978025" cy="1982788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66" tIns="45683" rIns="91366" bIns="45683" anchor="ctr"/>
          <a:lstStyle/>
          <a:p>
            <a:pPr algn="ctr" defTabSz="4387850"/>
            <a:r>
              <a:rPr lang="en-US" sz="2600">
                <a:latin typeface="Arial Black" pitchFamily="34" charset="0"/>
              </a:rPr>
              <a:t>LOGO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Goes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0" y="439738"/>
            <a:ext cx="318547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28" tIns="45664" rIns="91328" bIns="45664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42x90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3000" b="1"/>
              <a:t>Author and contributor names</a:t>
            </a:r>
            <a:br>
              <a:rPr lang="en-US" sz="3000" b="1"/>
            </a:br>
            <a:r>
              <a:rPr lang="en-US" sz="2600" b="1"/>
              <a:t>The names and addresses of the associated institutions</a:t>
            </a:r>
            <a:endParaRPr lang="en-US" sz="26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Arial Narrow</vt:lpstr>
      <vt:lpstr>Times</vt:lpstr>
      <vt:lpstr>Times New Roman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2007-08-03T11:45:15Z</dcterms:created>
  <dcterms:modified xsi:type="dcterms:W3CDTF">2011-09-28T02:15:08Z</dcterms:modified>
</cp:coreProperties>
</file>