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  <p:sldMasterId id="2147483655" r:id="rId5"/>
  </p:sldMasterIdLst>
  <p:notesMasterIdLst>
    <p:notesMasterId r:id="rId7"/>
  </p:notesMasterIdLst>
  <p:sldIdLst>
    <p:sldId id="256" r:id="rId6"/>
  </p:sldIdLst>
  <p:sldSz cx="411480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144" y="-294"/>
      </p:cViewPr>
      <p:guideLst>
        <p:guide orient="horz" pos="6048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-244475" y="685800"/>
            <a:ext cx="73469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474A32-47CE-4CEC-B7F4-41040728B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15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63A73-E9A3-4522-BEF8-4AEEDCCA52B7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1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7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23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39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05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5866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667125"/>
            <a:ext cx="18861087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27975" y="3667125"/>
            <a:ext cx="18862675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75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92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51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899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400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71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4644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25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543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543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3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38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07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4301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743325"/>
            <a:ext cx="532765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4538" y="3743325"/>
            <a:ext cx="5329237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71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85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143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7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7446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1920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34944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6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205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450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257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43710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556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65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960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8583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0060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2556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99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902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577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306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66518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167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0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442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9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2877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422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37711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941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239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452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13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05" tIns="31899" rIns="63805" bIns="318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05" tIns="31899" rIns="63805" bIns="318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9" name="Rectangle 9" descr="Parchment"/>
          <p:cNvSpPr>
            <a:spLocks noChangeArrowheads="1"/>
          </p:cNvSpPr>
          <p:nvPr userDrawn="1"/>
        </p:nvSpPr>
        <p:spPr bwMode="auto">
          <a:xfrm>
            <a:off x="10772775" y="3294063"/>
            <a:ext cx="19453225" cy="71247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 descr="Parchment"/>
          <p:cNvSpPr>
            <a:spLocks noChangeArrowheads="1"/>
          </p:cNvSpPr>
          <p:nvPr userDrawn="1"/>
        </p:nvSpPr>
        <p:spPr bwMode="auto">
          <a:xfrm>
            <a:off x="10772775" y="10939463"/>
            <a:ext cx="19453225" cy="78359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descr="Parchment"/>
          <p:cNvSpPr>
            <a:spLocks noChangeArrowheads="1"/>
          </p:cNvSpPr>
          <p:nvPr userDrawn="1"/>
        </p:nvSpPr>
        <p:spPr bwMode="auto">
          <a:xfrm>
            <a:off x="736600" y="3289300"/>
            <a:ext cx="3969702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7" tIns="31895" rIns="63797" bIns="318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667125"/>
            <a:ext cx="37876162" cy="146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7" tIns="31895" rIns="63797" bIns="31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42938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86" tIns="31891" rIns="63786" bIns="31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743325"/>
            <a:ext cx="1080928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86" tIns="31891" rIns="63786" bIns="31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4173200" y="3205163"/>
            <a:ext cx="12787313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7703463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22300" y="3289300"/>
            <a:ext cx="195024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87" rIns="63774" bIns="318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87" rIns="63774" bIns="31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076642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194516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59" tIns="31883" rIns="63759" bIns="318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59" tIns="31883" rIns="63759" bIns="31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222375" y="382588"/>
            <a:ext cx="3349625" cy="2301875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9" tIns="45694" rIns="91389" bIns="45694" anchor="ctr"/>
            <a:lstStyle/>
            <a:p>
              <a:pPr algn="ctr" defTabSz="915988" eaLnBrk="0" hangingPunct="0"/>
              <a: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5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</a:t>
              </a:r>
              <a:r>
                <a:rPr lang="en-US" sz="1100">
                  <a:latin typeface="Arial Black" pitchFamily="34" charset="0"/>
                </a:rPr>
                <a:t> </a:t>
              </a:r>
              <a:br>
                <a:rPr lang="en-US" sz="1100">
                  <a:latin typeface="Arial Black" pitchFamily="34" charset="0"/>
                </a:rPr>
              </a:br>
              <a:r>
                <a:rPr lang="en-US" sz="11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1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100">
                <a:latin typeface="Arial Narrow" pitchFamily="34" charset="0"/>
              </a:endParaRPr>
            </a:p>
            <a:p>
              <a:pPr algn="ctr" defTabSz="915988" eaLnBrk="0" hangingPunct="0"/>
              <a:endParaRPr lang="en-US" sz="11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7798375" y="533400"/>
            <a:ext cx="1978025" cy="1982788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4" tIns="45698" rIns="91404" bIns="45698" anchor="ctr"/>
          <a:lstStyle/>
          <a:p>
            <a:pPr algn="ctr" defTabSz="4387850"/>
            <a:r>
              <a:rPr lang="en-US" sz="2600">
                <a:latin typeface="Arial Black" pitchFamily="34" charset="0"/>
              </a:rPr>
              <a:t>LOGO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Goes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0" y="439738"/>
            <a:ext cx="318547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66" tIns="45683" rIns="91366" bIns="45683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42x90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3000" b="1"/>
              <a:t>Author and contributor names</a:t>
            </a:r>
            <a:br>
              <a:rPr lang="en-US" sz="3000" b="1"/>
            </a:br>
            <a:r>
              <a:rPr lang="en-US" sz="2600" b="1"/>
              <a:t>The names and addresses of the associated institutions</a:t>
            </a:r>
            <a:endParaRPr lang="en-US" sz="26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Comic Sans MS</vt:lpstr>
      <vt:lpstr>Arial Narrow</vt:lpstr>
      <vt:lpstr>Times</vt:lpstr>
      <vt:lpstr>Times New Roman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7</cp:revision>
  <dcterms:created xsi:type="dcterms:W3CDTF">2007-08-03T11:45:15Z</dcterms:created>
  <dcterms:modified xsi:type="dcterms:W3CDTF">2011-09-28T02:14:39Z</dcterms:modified>
</cp:coreProperties>
</file>