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52" r:id="rId3"/>
    <p:sldMasterId id="2147483653" r:id="rId4"/>
    <p:sldMasterId id="2147483654" r:id="rId5"/>
    <p:sldMasterId id="2147483655" r:id="rId6"/>
  </p:sldMasterIdLst>
  <p:notesMasterIdLst>
    <p:notesMasterId r:id="rId8"/>
  </p:notesMasterIdLst>
  <p:sldIdLst>
    <p:sldId id="256" r:id="rId7"/>
  </p:sldIdLst>
  <p:sldSz cx="411480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28" y="-342"/>
      </p:cViewPr>
      <p:guideLst>
        <p:guide orient="horz" pos="6048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-244475" y="685800"/>
            <a:ext cx="73469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9D6DF1-2A35-42A0-A09B-C065059186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510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93B12D-07D5-4799-A630-246DF17DC27F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3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459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459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35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20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95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1884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1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183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46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220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645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505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5520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1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63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437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08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1395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667125"/>
            <a:ext cx="18861087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27975" y="3667125"/>
            <a:ext cx="18862675" cy="1461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173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3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645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32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59687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7052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97633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995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543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543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301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368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482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64444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743325"/>
            <a:ext cx="532765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4538" y="3743325"/>
            <a:ext cx="5329237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12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090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1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3733800"/>
            <a:ext cx="3030538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5938" y="3733800"/>
            <a:ext cx="303212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897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6776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33566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0668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5410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58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63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424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38063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765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6870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88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3577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93516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6470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780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327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655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6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3943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8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938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33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427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6494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29655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01673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9949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3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15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600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69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 descr="Parchment"/>
          <p:cNvSpPr>
            <a:spLocks noChangeArrowheads="1"/>
          </p:cNvSpPr>
          <p:nvPr userDrawn="1"/>
        </p:nvSpPr>
        <p:spPr bwMode="auto">
          <a:xfrm>
            <a:off x="24968200" y="3267075"/>
            <a:ext cx="757237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12700"/>
            <a:ext cx="41148000" cy="2782888"/>
          </a:xfrm>
          <a:prstGeom prst="rect">
            <a:avLst/>
          </a:prstGeom>
          <a:solidFill>
            <a:srgbClr val="D8B0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 userDrawn="1"/>
        </p:nvSpPr>
        <p:spPr bwMode="auto">
          <a:xfrm>
            <a:off x="0" y="2790825"/>
            <a:ext cx="41148000" cy="76200"/>
          </a:xfrm>
          <a:prstGeom prst="rect">
            <a:avLst/>
          </a:prstGeom>
          <a:solidFill>
            <a:srgbClr val="66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 descr="Parchment"/>
          <p:cNvSpPr>
            <a:spLocks noChangeArrowheads="1"/>
          </p:cNvSpPr>
          <p:nvPr userDrawn="1"/>
        </p:nvSpPr>
        <p:spPr bwMode="auto">
          <a:xfrm>
            <a:off x="428625" y="3267075"/>
            <a:ext cx="757237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 descr="Parchment"/>
          <p:cNvSpPr>
            <a:spLocks noChangeArrowheads="1"/>
          </p:cNvSpPr>
          <p:nvPr userDrawn="1"/>
        </p:nvSpPr>
        <p:spPr bwMode="auto">
          <a:xfrm>
            <a:off x="8609013" y="3267075"/>
            <a:ext cx="757237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 descr="Parchment"/>
          <p:cNvSpPr>
            <a:spLocks noChangeArrowheads="1"/>
          </p:cNvSpPr>
          <p:nvPr userDrawn="1"/>
        </p:nvSpPr>
        <p:spPr bwMode="auto">
          <a:xfrm>
            <a:off x="16787813" y="3267075"/>
            <a:ext cx="757237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23" tIns="31910" rIns="63823" bIns="319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3733800"/>
            <a:ext cx="6215063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23" tIns="31910" rIns="63823" bIns="31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7" name="Rectangle 11" descr="Parchment"/>
          <p:cNvSpPr>
            <a:spLocks noChangeArrowheads="1"/>
          </p:cNvSpPr>
          <p:nvPr userDrawn="1"/>
        </p:nvSpPr>
        <p:spPr bwMode="auto">
          <a:xfrm>
            <a:off x="33147000" y="3267075"/>
            <a:ext cx="757237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Text Box 12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16" tIns="31906" rIns="63816" bIns="319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16" tIns="31906" rIns="63816" bIns="319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9" name="Rectangle 9" descr="Parchment"/>
          <p:cNvSpPr>
            <a:spLocks noChangeArrowheads="1"/>
          </p:cNvSpPr>
          <p:nvPr userDrawn="1"/>
        </p:nvSpPr>
        <p:spPr bwMode="auto">
          <a:xfrm>
            <a:off x="10772775" y="3294063"/>
            <a:ext cx="19453225" cy="71247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Rectangle 10" descr="Parchment"/>
          <p:cNvSpPr>
            <a:spLocks noChangeArrowheads="1"/>
          </p:cNvSpPr>
          <p:nvPr userDrawn="1"/>
        </p:nvSpPr>
        <p:spPr bwMode="auto">
          <a:xfrm>
            <a:off x="10772775" y="10939463"/>
            <a:ext cx="19453225" cy="7835900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53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descr="Parchment"/>
          <p:cNvSpPr>
            <a:spLocks noChangeArrowheads="1"/>
          </p:cNvSpPr>
          <p:nvPr userDrawn="1"/>
        </p:nvSpPr>
        <p:spPr bwMode="auto">
          <a:xfrm>
            <a:off x="736600" y="3289300"/>
            <a:ext cx="39697025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08" tIns="31902" rIns="63808" bIns="319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667125"/>
            <a:ext cx="37876162" cy="146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808" tIns="31902" rIns="63808" bIns="319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42938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7" tIns="31899" rIns="63797" bIns="318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743325"/>
            <a:ext cx="1080928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97" tIns="31899" rIns="63797" bIns="318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4173200" y="3205163"/>
            <a:ext cx="12787313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7703463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22300" y="3289300"/>
            <a:ext cx="195024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86" tIns="31895" rIns="63786" bIns="318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86" tIns="31895" rIns="63786" bIns="31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076642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194516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91" rIns="63774" bIns="31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74" tIns="31891" rIns="63774" bIns="31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222375" y="382588"/>
            <a:ext cx="3349625" cy="2301875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07" tIns="45702" rIns="91407" bIns="45702" anchor="ctr"/>
            <a:lstStyle/>
            <a:p>
              <a:pPr algn="ctr" defTabSz="915988" eaLnBrk="0" hangingPunct="0"/>
              <a: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5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</a:t>
              </a:r>
              <a:r>
                <a:rPr lang="en-US" sz="1100">
                  <a:latin typeface="Arial Black" pitchFamily="34" charset="0"/>
                </a:rPr>
                <a:t> </a:t>
              </a:r>
              <a:br>
                <a:rPr lang="en-US" sz="1100">
                  <a:latin typeface="Arial Black" pitchFamily="34" charset="0"/>
                </a:rPr>
              </a:br>
              <a:r>
                <a:rPr lang="en-US" sz="11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1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100">
                <a:latin typeface="Arial Narrow" pitchFamily="34" charset="0"/>
              </a:endParaRPr>
            </a:p>
            <a:p>
              <a:pPr algn="ctr" defTabSz="915988" eaLnBrk="0" hangingPunct="0"/>
              <a:endParaRPr lang="en-US" sz="11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7798375" y="533400"/>
            <a:ext cx="1978025" cy="1982788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3" tIns="45709" rIns="91423" bIns="45709" anchor="ctr"/>
          <a:lstStyle/>
          <a:p>
            <a:pPr algn="ctr" defTabSz="4387850"/>
            <a:r>
              <a:rPr lang="en-US" sz="2600">
                <a:latin typeface="Arial Black" pitchFamily="34" charset="0"/>
              </a:rPr>
              <a:t>LOGO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Goes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0" y="441325"/>
            <a:ext cx="31853188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5" tIns="45691" rIns="91385" bIns="4569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42x90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3000" b="1"/>
              <a:t>Author and contributor names</a:t>
            </a:r>
            <a:br>
              <a:rPr lang="en-US" sz="3000" b="1"/>
            </a:br>
            <a:r>
              <a:rPr lang="en-US" sz="2600" b="1"/>
              <a:t>The names and addresses of the associated institutions</a:t>
            </a:r>
            <a:endParaRPr lang="en-US" sz="26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F8F8F8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Comic Sans MS</vt:lpstr>
      <vt:lpstr>Arial Narrow</vt:lpstr>
      <vt:lpstr>Times</vt:lpstr>
      <vt:lpstr>Times New Roman</vt:lpstr>
      <vt:lpstr>1_Custom Design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6</cp:revision>
  <dcterms:created xsi:type="dcterms:W3CDTF">2007-08-03T11:45:15Z</dcterms:created>
  <dcterms:modified xsi:type="dcterms:W3CDTF">2011-09-28T02:12:31Z</dcterms:modified>
</cp:coreProperties>
</file>