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sldIdLst>
    <p:sldId id="256" r:id="rId2"/>
  </p:sldIdLst>
  <p:sldSz cx="51206400" cy="3840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-672" y="-42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83D527-4E23-4394-8E02-A7CDB36AEC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77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1BF86-5253-4FEC-8FB6-979C1F3EED4D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5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8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0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768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7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80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90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005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8001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3396913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24207787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288" tIns="53138" rIns="106288" bIns="531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288" tIns="53138" rIns="106288" bIns="53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6188" y="1146175"/>
            <a:ext cx="46040675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140" tIns="45584" rIns="91140" bIns="45584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9500">
                <a:latin typeface="Arial Black" pitchFamily="34" charset="0"/>
              </a:rPr>
              <a:t>42x56 Poster Template – Poster Title Line</a:t>
            </a:r>
          </a:p>
          <a:p>
            <a:pPr algn="ctr" defTabSz="915988" eaLnBrk="0" hangingPunct="0"/>
            <a:r>
              <a:rPr lang="en-US" sz="5600" b="1"/>
              <a:t> Author and contributor names</a:t>
            </a:r>
            <a:br>
              <a:rPr lang="en-US" sz="5600" b="1"/>
            </a:br>
            <a:r>
              <a:rPr lang="en-US" sz="5000" b="1"/>
              <a:t>The names and addresses of the associated institutions</a:t>
            </a:r>
            <a:endParaRPr lang="en-US" sz="5000" i="1">
              <a:latin typeface="Arial Black" pitchFamily="34" charset="0"/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45356463" y="844550"/>
            <a:ext cx="4098925" cy="40989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179" tIns="45601" rIns="91179" bIns="45601" anchor="ctr"/>
          <a:lstStyle/>
          <a:p>
            <a:pPr algn="ctr" defTabSz="4391025"/>
            <a:r>
              <a:rPr lang="en-US" sz="5600">
                <a:latin typeface="Arial Black" pitchFamily="34" charset="0"/>
              </a:rPr>
              <a:t>LOGO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Goes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Here</a:t>
            </a:r>
          </a:p>
        </p:txBody>
      </p: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066800" y="276225"/>
            <a:ext cx="7591425" cy="5137150"/>
            <a:chOff x="24384" y="17520"/>
            <a:chExt cx="2688" cy="1865"/>
          </a:xfrm>
        </p:grpSpPr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168" tIns="45590" rIns="91168" bIns="45590" anchor="ctr"/>
            <a:lstStyle/>
            <a:p>
              <a:pPr algn="ctr" defTabSz="915988" eaLnBrk="0" hangingPunct="0"/>
              <a: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Order your poster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by 12 pm Eastern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 the same day</a:t>
              </a:r>
              <a:r>
                <a:rPr lang="en-US" sz="1700">
                  <a:latin typeface="Arial Black" pitchFamily="34" charset="0"/>
                </a:rPr>
                <a:t> 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22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22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2200">
                <a:latin typeface="Arial Narrow" pitchFamily="34" charset="0"/>
              </a:endParaRPr>
            </a:p>
            <a:p>
              <a:pPr algn="ctr" defTabSz="915988" eaLnBrk="0" hangingPunct="0"/>
              <a:endParaRPr lang="en-US" sz="2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Comic Sans MS</vt:lpstr>
      <vt:lpstr>Times New Roman</vt:lpstr>
      <vt:lpstr>Arial Narrow</vt:lpstr>
      <vt:lpstr>Times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10</cp:revision>
  <dcterms:created xsi:type="dcterms:W3CDTF">2007-08-03T00:14:33Z</dcterms:created>
  <dcterms:modified xsi:type="dcterms:W3CDTF">2011-09-28T02:11:40Z</dcterms:modified>
</cp:coreProperties>
</file>