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</p:sldMasterIdLst>
  <p:notesMasterIdLst>
    <p:notesMasterId r:id="rId4"/>
  </p:notesMasterIdLst>
  <p:sldIdLst>
    <p:sldId id="256" r:id="rId3"/>
  </p:sldIdLst>
  <p:sldSz cx="51206400" cy="38404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" d="100"/>
          <a:sy n="12" d="100"/>
        </p:scale>
        <p:origin x="-678" y="-24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1A6778-DED7-4A65-97B0-CBC20252C6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0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02434-7241-403C-8C87-B0ABF7303245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2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7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591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591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56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18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437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8462963"/>
            <a:ext cx="4764088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6263" y="8462963"/>
            <a:ext cx="4764087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99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7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535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0154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12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62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080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3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591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591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124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8462963"/>
            <a:ext cx="4764088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6263" y="8462963"/>
            <a:ext cx="4764087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8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7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50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571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571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773113" y="6578600"/>
            <a:ext cx="242697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25985788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38582600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389" tIns="53189" rIns="106389" bIns="531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8462963"/>
            <a:ext cx="9680575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389" tIns="53189" rIns="106389" bIns="53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800100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3396913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5985788" y="6578600"/>
            <a:ext cx="24207787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378" tIns="53183" rIns="106378" bIns="531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8462963"/>
            <a:ext cx="9680575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378" tIns="53183" rIns="106378" bIns="53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6188" y="1146175"/>
            <a:ext cx="46040675" cy="315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13" tIns="45618" rIns="91213" bIns="45618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9500">
                <a:latin typeface="Arial Black" pitchFamily="34" charset="0"/>
              </a:rPr>
              <a:t>42x56 Poster Template – Poster Title Line</a:t>
            </a:r>
          </a:p>
          <a:p>
            <a:pPr algn="ctr" defTabSz="915988" eaLnBrk="0" hangingPunct="0"/>
            <a:r>
              <a:rPr lang="en-US" sz="5600" b="1"/>
              <a:t> Author and contributor names</a:t>
            </a:r>
            <a:br>
              <a:rPr lang="en-US" sz="5600" b="1"/>
            </a:br>
            <a:r>
              <a:rPr lang="en-US" sz="5000" b="1"/>
              <a:t>The names and addresses of the associated institutions</a:t>
            </a:r>
            <a:endParaRPr lang="en-US" sz="5000" i="1">
              <a:latin typeface="Arial Black" pitchFamily="34" charset="0"/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45356463" y="844550"/>
            <a:ext cx="4098925" cy="40989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52" tIns="45634" rIns="91252" bIns="45634" anchor="ctr"/>
          <a:lstStyle/>
          <a:p>
            <a:pPr algn="ctr" defTabSz="4391025"/>
            <a:r>
              <a:rPr lang="en-US" sz="5600">
                <a:latin typeface="Arial Black" pitchFamily="34" charset="0"/>
              </a:rPr>
              <a:t>LOGO</a:t>
            </a:r>
          </a:p>
          <a:p>
            <a:pPr algn="ctr" defTabSz="4391025"/>
            <a:r>
              <a:rPr lang="en-US" sz="5600">
                <a:latin typeface="Arial Black" pitchFamily="34" charset="0"/>
              </a:rPr>
              <a:t>Goes</a:t>
            </a:r>
          </a:p>
          <a:p>
            <a:pPr algn="ctr" defTabSz="4391025"/>
            <a:r>
              <a:rPr lang="en-US" sz="5600">
                <a:latin typeface="Arial Black" pitchFamily="34" charset="0"/>
              </a:rPr>
              <a:t>Here</a:t>
            </a:r>
          </a:p>
        </p:txBody>
      </p: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1066800" y="276225"/>
            <a:ext cx="7591425" cy="5137150"/>
            <a:chOff x="24384" y="17520"/>
            <a:chExt cx="2688" cy="1865"/>
          </a:xfrm>
        </p:grpSpPr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241" tIns="45623" rIns="91241" bIns="45623" anchor="ctr"/>
            <a:lstStyle/>
            <a:p>
              <a:pPr algn="ctr" defTabSz="915988" eaLnBrk="0" hangingPunct="0"/>
              <a:r>
                <a:rPr lang="en-US" sz="17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7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22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3400">
                  <a:latin typeface="Arial Black" pitchFamily="34" charset="0"/>
                </a:rPr>
                <a:t>Order your poster</a:t>
              </a:r>
              <a:br>
                <a:rPr lang="en-US" sz="3400">
                  <a:latin typeface="Arial Black" pitchFamily="34" charset="0"/>
                </a:rPr>
              </a:br>
              <a:r>
                <a:rPr lang="en-US" sz="3400">
                  <a:latin typeface="Arial Black" pitchFamily="34" charset="0"/>
                </a:rPr>
                <a:t>by 12 pm Eastern</a:t>
              </a:r>
              <a:br>
                <a:rPr lang="en-US" sz="3400">
                  <a:latin typeface="Arial Black" pitchFamily="34" charset="0"/>
                </a:rPr>
              </a:br>
              <a:r>
                <a:rPr lang="en-US" sz="34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3400">
                  <a:latin typeface="Arial Black" pitchFamily="34" charset="0"/>
                </a:rPr>
                <a:t> the same day</a:t>
              </a:r>
              <a:r>
                <a:rPr lang="en-US" sz="1700">
                  <a:latin typeface="Arial Black" pitchFamily="34" charset="0"/>
                </a:rPr>
                <a:t> 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22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22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2200">
                <a:latin typeface="Arial Narrow" pitchFamily="34" charset="0"/>
              </a:endParaRPr>
            </a:p>
            <a:p>
              <a:pPr algn="ctr" defTabSz="915988" eaLnBrk="0" hangingPunct="0"/>
              <a:endParaRPr lang="en-US" sz="2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Comic Sans MS</vt:lpstr>
      <vt:lpstr>Times New Roman</vt:lpstr>
      <vt:lpstr>Arial Narrow</vt:lpstr>
      <vt:lpstr>Times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9</cp:revision>
  <dcterms:created xsi:type="dcterms:W3CDTF">2007-08-03T00:14:33Z</dcterms:created>
  <dcterms:modified xsi:type="dcterms:W3CDTF">2011-09-28T02:11:17Z</dcterms:modified>
</cp:coreProperties>
</file>