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4" r:id="rId2"/>
  </p:sldMasterIdLst>
  <p:notesMasterIdLst>
    <p:notesMasterId r:id="rId4"/>
  </p:notesMasterIdLst>
  <p:sldIdLst>
    <p:sldId id="256" r:id="rId3"/>
  </p:sldIdLst>
  <p:sldSz cx="51206400" cy="384048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" d="100"/>
          <a:sy n="12" d="100"/>
        </p:scale>
        <p:origin x="-678" y="-24"/>
      </p:cViewPr>
      <p:guideLst>
        <p:guide orient="horz" pos="12096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1A6778-DED7-4A65-97B0-CBC20252C6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08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02434-7241-403C-8C87-B0ABF7303245}" type="slidenum">
              <a:rPr lang="en-US"/>
              <a:pPr/>
              <a:t>1</a:t>
            </a:fld>
            <a:endParaRPr lang="en-US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3" y="11930063"/>
            <a:ext cx="43526075" cy="8232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21763038"/>
            <a:ext cx="35845750" cy="98139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2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74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806313" y="1484313"/>
            <a:ext cx="12226925" cy="3591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20775" y="1484313"/>
            <a:ext cx="36533138" cy="3591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9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3" y="11930063"/>
            <a:ext cx="43526075" cy="8232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21763038"/>
            <a:ext cx="35845750" cy="98139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56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18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4679275"/>
            <a:ext cx="43526075" cy="7626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6278225"/>
            <a:ext cx="43526075" cy="84010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4378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9775" y="8462963"/>
            <a:ext cx="4764088" cy="28936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6263" y="8462963"/>
            <a:ext cx="4764087" cy="28936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99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38288"/>
            <a:ext cx="46085125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8596313"/>
            <a:ext cx="22625050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2179300"/>
            <a:ext cx="22625050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8596313"/>
            <a:ext cx="22632988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2179300"/>
            <a:ext cx="22632988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7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535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0154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28763"/>
            <a:ext cx="16846550" cy="65071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528763"/>
            <a:ext cx="28625800" cy="32777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8035925"/>
            <a:ext cx="16846550" cy="26269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9122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621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6882725"/>
            <a:ext cx="30724475" cy="3175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3432175"/>
            <a:ext cx="30724475" cy="23042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30057725"/>
            <a:ext cx="30724475" cy="45069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80801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37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806313" y="1484313"/>
            <a:ext cx="12226925" cy="3591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20775" y="1484313"/>
            <a:ext cx="36533138" cy="3591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5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4679275"/>
            <a:ext cx="43526075" cy="7626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6278225"/>
            <a:ext cx="43526075" cy="84010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1242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9775" y="8462963"/>
            <a:ext cx="4764088" cy="28936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6263" y="8462963"/>
            <a:ext cx="4764087" cy="28936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8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38288"/>
            <a:ext cx="46085125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8596313"/>
            <a:ext cx="22625050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2179300"/>
            <a:ext cx="22625050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8596313"/>
            <a:ext cx="22632988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2179300"/>
            <a:ext cx="22632988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7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9509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28763"/>
            <a:ext cx="16846550" cy="65071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528763"/>
            <a:ext cx="28625800" cy="32777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8035925"/>
            <a:ext cx="16846550" cy="26269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571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6882725"/>
            <a:ext cx="30724475" cy="3175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3432175"/>
            <a:ext cx="30724475" cy="23042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30057725"/>
            <a:ext cx="30724475" cy="45069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571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 userDrawn="1"/>
        </p:nvSpPr>
        <p:spPr bwMode="auto">
          <a:xfrm>
            <a:off x="0" y="5778500"/>
            <a:ext cx="51206400" cy="326263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 userDrawn="1"/>
        </p:nvSpPr>
        <p:spPr bwMode="auto">
          <a:xfrm>
            <a:off x="0" y="0"/>
            <a:ext cx="51206400" cy="556577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 userDrawn="1"/>
        </p:nvSpPr>
        <p:spPr bwMode="auto">
          <a:xfrm>
            <a:off x="0" y="5600700"/>
            <a:ext cx="51206400" cy="150813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 descr="Parchment"/>
          <p:cNvSpPr>
            <a:spLocks noChangeArrowheads="1"/>
          </p:cNvSpPr>
          <p:nvPr userDrawn="1"/>
        </p:nvSpPr>
        <p:spPr bwMode="auto">
          <a:xfrm>
            <a:off x="773113" y="6578600"/>
            <a:ext cx="24269700" cy="309721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 descr="Parchment"/>
          <p:cNvSpPr>
            <a:spLocks noChangeArrowheads="1"/>
          </p:cNvSpPr>
          <p:nvPr userDrawn="1"/>
        </p:nvSpPr>
        <p:spPr bwMode="auto">
          <a:xfrm>
            <a:off x="25985788" y="6578600"/>
            <a:ext cx="11645900" cy="309721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 descr="Parchment"/>
          <p:cNvSpPr>
            <a:spLocks noChangeArrowheads="1"/>
          </p:cNvSpPr>
          <p:nvPr userDrawn="1"/>
        </p:nvSpPr>
        <p:spPr bwMode="auto">
          <a:xfrm>
            <a:off x="38582600" y="6578600"/>
            <a:ext cx="11645900" cy="309721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120775" y="1484313"/>
            <a:ext cx="48912463" cy="257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6389" tIns="53189" rIns="106389" bIns="531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09775" y="8462963"/>
            <a:ext cx="9680575" cy="2893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6389" tIns="53189" rIns="106389" bIns="531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178" name="Text Box 10"/>
          <p:cNvSpPr txBox="1">
            <a:spLocks noChangeArrowheads="1"/>
          </p:cNvSpPr>
          <p:nvPr userDrawn="1"/>
        </p:nvSpPr>
        <p:spPr bwMode="auto">
          <a:xfrm>
            <a:off x="46704250" y="37749163"/>
            <a:ext cx="3511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+mj-lt"/>
          <a:ea typeface="+mj-ea"/>
          <a:cs typeface="+mj-cs"/>
        </a:defRPr>
      </a:lvl1pPr>
      <a:lvl2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2pPr>
      <a:lvl3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3pPr>
      <a:lvl4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4pPr>
      <a:lvl5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5pPr>
      <a:lvl6pPr marL="4572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6pPr>
      <a:lvl7pPr marL="9144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7pPr>
      <a:lvl8pPr marL="13716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8pPr>
      <a:lvl9pPr marL="18288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9pPr>
    </p:titleStyle>
    <p:bodyStyle>
      <a:lvl1pPr marL="400050" indent="-400050" algn="l" defTabSz="1066800" rtl="0" fontAlgn="base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328613" algn="l" defTabSz="1066800" rtl="0" fontAlgn="base">
        <a:spcBef>
          <a:spcPct val="2000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</a:defRPr>
      </a:lvl2pPr>
      <a:lvl3pPr marL="1333500" indent="-266700" algn="l" defTabSz="1066800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866900" indent="-266700" algn="l" defTabSz="1066800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4003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8575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3147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7719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2291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 userDrawn="1"/>
        </p:nvSpPr>
        <p:spPr bwMode="auto">
          <a:xfrm>
            <a:off x="0" y="5778500"/>
            <a:ext cx="51206400" cy="326263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 userDrawn="1"/>
        </p:nvSpPr>
        <p:spPr bwMode="auto">
          <a:xfrm>
            <a:off x="0" y="0"/>
            <a:ext cx="51206400" cy="556577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 userDrawn="1"/>
        </p:nvSpPr>
        <p:spPr bwMode="auto">
          <a:xfrm>
            <a:off x="0" y="5600700"/>
            <a:ext cx="51206400" cy="150813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 descr="Parchment"/>
          <p:cNvSpPr>
            <a:spLocks noChangeArrowheads="1"/>
          </p:cNvSpPr>
          <p:nvPr userDrawn="1"/>
        </p:nvSpPr>
        <p:spPr bwMode="auto">
          <a:xfrm>
            <a:off x="800100" y="6578600"/>
            <a:ext cx="11645900" cy="309721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 descr="Parchment"/>
          <p:cNvSpPr>
            <a:spLocks noChangeArrowheads="1"/>
          </p:cNvSpPr>
          <p:nvPr userDrawn="1"/>
        </p:nvSpPr>
        <p:spPr bwMode="auto">
          <a:xfrm>
            <a:off x="13396913" y="6578600"/>
            <a:ext cx="11645900" cy="309721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 descr="Parchment"/>
          <p:cNvSpPr>
            <a:spLocks noChangeArrowheads="1"/>
          </p:cNvSpPr>
          <p:nvPr userDrawn="1"/>
        </p:nvSpPr>
        <p:spPr bwMode="auto">
          <a:xfrm>
            <a:off x="25985788" y="6578600"/>
            <a:ext cx="24207787" cy="309721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120775" y="1484313"/>
            <a:ext cx="48912463" cy="257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6378" tIns="53183" rIns="106378" bIns="531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09775" y="8462963"/>
            <a:ext cx="9680575" cy="2893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6378" tIns="53183" rIns="106378" bIns="53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202" name="Text Box 10"/>
          <p:cNvSpPr txBox="1">
            <a:spLocks noChangeArrowheads="1"/>
          </p:cNvSpPr>
          <p:nvPr userDrawn="1"/>
        </p:nvSpPr>
        <p:spPr bwMode="auto">
          <a:xfrm>
            <a:off x="46704250" y="37749163"/>
            <a:ext cx="3511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+mj-lt"/>
          <a:ea typeface="+mj-ea"/>
          <a:cs typeface="+mj-cs"/>
        </a:defRPr>
      </a:lvl1pPr>
      <a:lvl2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2pPr>
      <a:lvl3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3pPr>
      <a:lvl4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4pPr>
      <a:lvl5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5pPr>
      <a:lvl6pPr marL="4572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6pPr>
      <a:lvl7pPr marL="9144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7pPr>
      <a:lvl8pPr marL="13716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8pPr>
      <a:lvl9pPr marL="18288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9pPr>
    </p:titleStyle>
    <p:bodyStyle>
      <a:lvl1pPr marL="400050" indent="-400050" algn="l" defTabSz="1066800" rtl="0" fontAlgn="base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328613" algn="l" defTabSz="1066800" rtl="0" fontAlgn="base">
        <a:spcBef>
          <a:spcPct val="2000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</a:defRPr>
      </a:lvl2pPr>
      <a:lvl3pPr marL="1333500" indent="-266700" algn="l" defTabSz="1066800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866900" indent="-266700" algn="l" defTabSz="1066800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4003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8575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3147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7719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2291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516188" y="1146175"/>
            <a:ext cx="46040675" cy="315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13" tIns="45618" rIns="91213" bIns="45618">
            <a:spAutoFit/>
          </a:bodyPr>
          <a:lstStyle/>
          <a:p>
            <a:pPr algn="ctr" defTabSz="915988">
              <a:spcBef>
                <a:spcPct val="50000"/>
              </a:spcBef>
            </a:pPr>
            <a:r>
              <a:rPr lang="en-US" sz="9500">
                <a:latin typeface="Arial Black" pitchFamily="34" charset="0"/>
              </a:rPr>
              <a:t>42x56 Poster Template – Poster Title Line</a:t>
            </a:r>
          </a:p>
          <a:p>
            <a:pPr algn="ctr" defTabSz="915988" eaLnBrk="0" hangingPunct="0"/>
            <a:r>
              <a:rPr lang="en-US" sz="5600" b="1"/>
              <a:t> Author and contributor names</a:t>
            </a:r>
            <a:br>
              <a:rPr lang="en-US" sz="5600" b="1"/>
            </a:br>
            <a:r>
              <a:rPr lang="en-US" sz="5000" b="1"/>
              <a:t>The names and addresses of the associated institutions</a:t>
            </a:r>
            <a:endParaRPr lang="en-US" sz="5000" i="1">
              <a:latin typeface="Arial Black" pitchFamily="34" charset="0"/>
            </a:endParaRPr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45356463" y="844550"/>
            <a:ext cx="4098925" cy="409892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252" tIns="45634" rIns="91252" bIns="45634" anchor="ctr"/>
          <a:lstStyle/>
          <a:p>
            <a:pPr algn="ctr" defTabSz="4391025"/>
            <a:r>
              <a:rPr lang="en-US" sz="5600">
                <a:latin typeface="Arial Black" pitchFamily="34" charset="0"/>
              </a:rPr>
              <a:t>LOGO</a:t>
            </a:r>
          </a:p>
          <a:p>
            <a:pPr algn="ctr" defTabSz="4391025"/>
            <a:r>
              <a:rPr lang="en-US" sz="5600">
                <a:latin typeface="Arial Black" pitchFamily="34" charset="0"/>
              </a:rPr>
              <a:t>Goes</a:t>
            </a:r>
          </a:p>
          <a:p>
            <a:pPr algn="ctr" defTabSz="4391025"/>
            <a:r>
              <a:rPr lang="en-US" sz="5600">
                <a:latin typeface="Arial Black" pitchFamily="34" charset="0"/>
              </a:rPr>
              <a:t>Here</a:t>
            </a:r>
          </a:p>
        </p:txBody>
      </p: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1066800" y="276225"/>
            <a:ext cx="7591425" cy="5137150"/>
            <a:chOff x="24384" y="17520"/>
            <a:chExt cx="2688" cy="1865"/>
          </a:xfrm>
        </p:grpSpPr>
        <p:sp>
          <p:nvSpPr>
            <p:cNvPr id="2055" name="AutoShape 7"/>
            <p:cNvSpPr>
              <a:spLocks noChangeArrowheads="1"/>
            </p:cNvSpPr>
            <p:nvPr/>
          </p:nvSpPr>
          <p:spPr bwMode="auto">
            <a:xfrm>
              <a:off x="24384" y="17520"/>
              <a:ext cx="2688" cy="1848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>
              <a:off x="24643" y="17543"/>
              <a:ext cx="2135" cy="1842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241" tIns="45623" rIns="91241" bIns="45623" anchor="ctr"/>
            <a:lstStyle/>
            <a:p>
              <a:pPr algn="ctr" defTabSz="915988" eaLnBrk="0" hangingPunct="0"/>
              <a:r>
                <a:rPr lang="en-US" sz="170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170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220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defTabSz="915988" eaLnBrk="0" hangingPunct="0"/>
              <a:r>
                <a:rPr lang="en-US" sz="3400">
                  <a:latin typeface="Arial Black" pitchFamily="34" charset="0"/>
                </a:rPr>
                <a:t>Order your poster</a:t>
              </a:r>
              <a:br>
                <a:rPr lang="en-US" sz="3400">
                  <a:latin typeface="Arial Black" pitchFamily="34" charset="0"/>
                </a:rPr>
              </a:br>
              <a:r>
                <a:rPr lang="en-US" sz="3400">
                  <a:latin typeface="Arial Black" pitchFamily="34" charset="0"/>
                </a:rPr>
                <a:t>by 12 pm Eastern</a:t>
              </a:r>
              <a:br>
                <a:rPr lang="en-US" sz="3400">
                  <a:latin typeface="Arial Black" pitchFamily="34" charset="0"/>
                </a:rPr>
              </a:br>
              <a:r>
                <a:rPr lang="en-US" sz="3400">
                  <a:latin typeface="Arial Black" pitchFamily="34" charset="0"/>
                </a:rPr>
                <a:t>and we will ship it </a:t>
              </a:r>
            </a:p>
            <a:p>
              <a:pPr algn="ctr" defTabSz="915988" eaLnBrk="0" hangingPunct="0"/>
              <a:r>
                <a:rPr lang="en-US" sz="3400">
                  <a:latin typeface="Arial Black" pitchFamily="34" charset="0"/>
                </a:rPr>
                <a:t> the same day</a:t>
              </a:r>
              <a:r>
                <a:rPr lang="en-US" sz="1700">
                  <a:latin typeface="Arial Black" pitchFamily="34" charset="0"/>
                </a:rPr>
                <a:t> </a:t>
              </a:r>
              <a:br>
                <a:rPr lang="en-US" sz="1700">
                  <a:latin typeface="Arial Black" pitchFamily="34" charset="0"/>
                </a:rPr>
              </a:br>
              <a:r>
                <a:rPr lang="en-US" sz="2200">
                  <a:latin typeface="Arial Narrow" pitchFamily="34" charset="0"/>
                </a:rPr>
                <a:t>When you fill out order form and send files</a:t>
              </a:r>
            </a:p>
            <a:p>
              <a:pPr algn="ctr" defTabSz="915988" eaLnBrk="0" hangingPunct="0"/>
              <a:r>
                <a:rPr lang="en-US" sz="2200">
                  <a:latin typeface="Arial Narrow" pitchFamily="34" charset="0"/>
                </a:rPr>
                <a:t> you will receive a confirmation e-mail</a:t>
              </a:r>
            </a:p>
            <a:p>
              <a:pPr algn="ctr" defTabSz="915988" eaLnBrk="0" hangingPunct="0"/>
              <a:endParaRPr lang="en-US" sz="2200">
                <a:latin typeface="Arial Narrow" pitchFamily="34" charset="0"/>
              </a:endParaRPr>
            </a:p>
            <a:p>
              <a:pPr algn="ctr" defTabSz="915988" eaLnBrk="0" hangingPunct="0"/>
              <a:endParaRPr lang="en-US" sz="28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21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21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21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21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16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Comic Sans MS</vt:lpstr>
      <vt:lpstr>Times New Roman</vt:lpstr>
      <vt:lpstr>Arial Narrow</vt:lpstr>
      <vt:lpstr>Times</vt:lpstr>
      <vt:lpstr>2_Custom Design</vt:lpstr>
      <vt:lpstr>3_Custom Design</vt:lpstr>
      <vt:lpstr>PowerPoint Presentation</vt:lpstr>
    </vt:vector>
  </TitlesOfParts>
  <Company>P&amp;D Display Graphics, LLC</Company>
  <LinksUpToDate>false</LinksUpToDate>
  <SharedDoc>false</SharedDoc>
  <HyperlinkBase>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 Stein</dc:creator>
  <dc:description>For output services or help using this template go to:_x000d_
www.posters4research.com_x000d_
copyright of P&amp;D Display Graphics, LLC</dc:description>
  <cp:lastModifiedBy>Perry Stein</cp:lastModifiedBy>
  <cp:revision>9</cp:revision>
  <dcterms:created xsi:type="dcterms:W3CDTF">2007-08-03T00:14:33Z</dcterms:created>
  <dcterms:modified xsi:type="dcterms:W3CDTF">2011-09-28T02:11:17Z</dcterms:modified>
</cp:coreProperties>
</file>