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54" r:id="rId3"/>
  </p:sldMasterIdLst>
  <p:notesMasterIdLst>
    <p:notesMasterId r:id="rId5"/>
  </p:notesMasterIdLst>
  <p:sldIdLst>
    <p:sldId id="256" r:id="rId4"/>
  </p:sldIdLst>
  <p:sldSz cx="51206400" cy="38404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" d="100"/>
          <a:sy n="11" d="100"/>
        </p:scale>
        <p:origin x="-672" y="-42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4C15C1-0D95-4BDB-B676-C250782F49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26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10270C-258F-437B-83DB-EF1FFF7A1DB6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41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493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493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5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60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15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3319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8462963"/>
            <a:ext cx="4764088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6263" y="8462963"/>
            <a:ext cx="4764087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65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69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80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37970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081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71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6960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74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591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591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41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4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470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7463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8462963"/>
            <a:ext cx="4764088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6263" y="8462963"/>
            <a:ext cx="4764087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67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290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884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90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24285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24486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43971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747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591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591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5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7485063"/>
            <a:ext cx="6648450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0625" y="7485063"/>
            <a:ext cx="6648450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0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0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00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63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840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567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800100" y="6418263"/>
            <a:ext cx="15913100" cy="309737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45" tIns="53217" rIns="106445" bIns="532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7485063"/>
            <a:ext cx="13449300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45" tIns="53217" rIns="106445" bIns="53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7637125" y="6418263"/>
            <a:ext cx="15913100" cy="309737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34475738" y="6418263"/>
            <a:ext cx="15913100" cy="309737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773113" y="6578600"/>
            <a:ext cx="242697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25985788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38582600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34" tIns="53211" rIns="106434" bIns="532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8462963"/>
            <a:ext cx="9680575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34" tIns="53211" rIns="106434" bIns="532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800100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3396913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5985788" y="6578600"/>
            <a:ext cx="24207787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22" tIns="53206" rIns="106422" bIns="532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8462963"/>
            <a:ext cx="9680575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22" tIns="53206" rIns="106422" bIns="532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6188" y="1146175"/>
            <a:ext cx="46040675" cy="315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52" tIns="45634" rIns="91252" bIns="45634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9500">
                <a:latin typeface="Arial Black" pitchFamily="34" charset="0"/>
              </a:rPr>
              <a:t>42x56 Poster Template – Poster Title Line</a:t>
            </a:r>
          </a:p>
          <a:p>
            <a:pPr algn="ctr" defTabSz="915988" eaLnBrk="0" hangingPunct="0"/>
            <a:r>
              <a:rPr lang="en-US" sz="5600" b="1"/>
              <a:t> Author and contributor names</a:t>
            </a:r>
            <a:br>
              <a:rPr lang="en-US" sz="5600" b="1"/>
            </a:br>
            <a:r>
              <a:rPr lang="en-US" sz="5000" b="1"/>
              <a:t>The names and addresses of the associated institutions</a:t>
            </a:r>
            <a:endParaRPr lang="en-US" sz="5000" i="1">
              <a:latin typeface="Arial Black" pitchFamily="34" charset="0"/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45356463" y="844550"/>
            <a:ext cx="4098925" cy="40989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291" tIns="45651" rIns="91291" bIns="45651" anchor="ctr"/>
          <a:lstStyle/>
          <a:p>
            <a:pPr algn="ctr" defTabSz="4391025"/>
            <a:r>
              <a:rPr lang="en-US" sz="5600">
                <a:latin typeface="Arial Black" pitchFamily="34" charset="0"/>
              </a:rPr>
              <a:t>LOGO</a:t>
            </a:r>
          </a:p>
          <a:p>
            <a:pPr algn="ctr" defTabSz="4391025"/>
            <a:r>
              <a:rPr lang="en-US" sz="5600">
                <a:latin typeface="Arial Black" pitchFamily="34" charset="0"/>
              </a:rPr>
              <a:t>Goes</a:t>
            </a:r>
          </a:p>
          <a:p>
            <a:pPr algn="ctr" defTabSz="4391025"/>
            <a:r>
              <a:rPr lang="en-US" sz="5600">
                <a:latin typeface="Arial Black" pitchFamily="34" charset="0"/>
              </a:rPr>
              <a:t>Here</a:t>
            </a:r>
          </a:p>
        </p:txBody>
      </p: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1066800" y="276225"/>
            <a:ext cx="7591425" cy="5137150"/>
            <a:chOff x="24384" y="17520"/>
            <a:chExt cx="2688" cy="1865"/>
          </a:xfrm>
        </p:grpSpPr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280" tIns="45640" rIns="91280" bIns="45640" anchor="ctr"/>
            <a:lstStyle/>
            <a:p>
              <a:pPr algn="ctr" defTabSz="915988" eaLnBrk="0" hangingPunct="0"/>
              <a:r>
                <a:rPr lang="en-US" sz="17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7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22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3400">
                  <a:latin typeface="Arial Black" pitchFamily="34" charset="0"/>
                </a:rPr>
                <a:t>Order your poster</a:t>
              </a:r>
              <a:br>
                <a:rPr lang="en-US" sz="3400">
                  <a:latin typeface="Arial Black" pitchFamily="34" charset="0"/>
                </a:rPr>
              </a:br>
              <a:r>
                <a:rPr lang="en-US" sz="3400">
                  <a:latin typeface="Arial Black" pitchFamily="34" charset="0"/>
                </a:rPr>
                <a:t>by 12 pm Eastern</a:t>
              </a:r>
              <a:br>
                <a:rPr lang="en-US" sz="3400">
                  <a:latin typeface="Arial Black" pitchFamily="34" charset="0"/>
                </a:rPr>
              </a:br>
              <a:r>
                <a:rPr lang="en-US" sz="34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3400">
                  <a:latin typeface="Arial Black" pitchFamily="34" charset="0"/>
                </a:rPr>
                <a:t> the same day</a:t>
              </a:r>
              <a:r>
                <a:rPr lang="en-US" sz="1700">
                  <a:latin typeface="Arial Black" pitchFamily="34" charset="0"/>
                </a:rPr>
                <a:t> 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22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22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2200">
                <a:latin typeface="Arial Narrow" pitchFamily="34" charset="0"/>
              </a:endParaRPr>
            </a:p>
            <a:p>
              <a:pPr algn="ctr" defTabSz="915988" eaLnBrk="0" hangingPunct="0"/>
              <a:endParaRPr lang="en-US" sz="2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Comic Sans MS</vt:lpstr>
      <vt:lpstr>Times New Roman</vt:lpstr>
      <vt:lpstr>Arial Narrow</vt:lpstr>
      <vt:lpstr>Times</vt:lpstr>
      <vt:lpstr>5_Custom Design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8</cp:revision>
  <dcterms:created xsi:type="dcterms:W3CDTF">2007-08-03T00:14:33Z</dcterms:created>
  <dcterms:modified xsi:type="dcterms:W3CDTF">2011-09-28T02:10:52Z</dcterms:modified>
</cp:coreProperties>
</file>