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54" r:id="rId4"/>
  </p:sldMasterIdLst>
  <p:notesMasterIdLst>
    <p:notesMasterId r:id="rId6"/>
  </p:notesMasterIdLst>
  <p:sldIdLst>
    <p:sldId id="256" r:id="rId5"/>
  </p:sldIdLst>
  <p:sldSz cx="32918400" cy="16459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19" autoAdjust="0"/>
    <p:restoredTop sz="94660"/>
  </p:normalViewPr>
  <p:slideViewPr>
    <p:cSldViewPr>
      <p:cViewPr varScale="1">
        <p:scale>
          <a:sx n="26" d="100"/>
          <a:sy n="26" d="100"/>
        </p:scale>
        <p:origin x="-120" y="-186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0" y="685800"/>
            <a:ext cx="6858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90AFD8-207D-4445-BD30-30C159CEE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55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DD158-59DD-4577-AE5A-022F5F02A7D3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2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5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0383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0383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97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1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5777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208338"/>
            <a:ext cx="4246563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1188" y="3208338"/>
            <a:ext cx="4246562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36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15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274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353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023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86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9847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428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4973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4973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650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6305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79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5374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948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040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3160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244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95290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55124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8673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963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6115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113338"/>
            <a:ext cx="27981275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9326563"/>
            <a:ext cx="2304415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812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3509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0575925"/>
            <a:ext cx="27981275" cy="32702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6975475"/>
            <a:ext cx="27981275" cy="36004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7155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3627438"/>
            <a:ext cx="3035300" cy="12401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201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1148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3143250"/>
            <a:ext cx="15073313" cy="1253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938" y="3143250"/>
            <a:ext cx="15074900" cy="12531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858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6260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995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04787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63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636588"/>
            <a:ext cx="7859713" cy="1539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636588"/>
            <a:ext cx="23431500" cy="1539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3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8813"/>
            <a:ext cx="29625925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3684588"/>
            <a:ext cx="14544675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5219700"/>
            <a:ext cx="14544675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3684588"/>
            <a:ext cx="14549438" cy="1535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5219700"/>
            <a:ext cx="14549438" cy="9483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90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08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05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655638"/>
            <a:ext cx="10829925" cy="2789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655638"/>
            <a:ext cx="18402300" cy="140477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3444875"/>
            <a:ext cx="10829925" cy="112585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39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1522075"/>
            <a:ext cx="19751675" cy="1358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470025"/>
            <a:ext cx="19751675" cy="98758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2880975"/>
            <a:ext cx="19751675" cy="193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741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 descr="Parchment"/>
          <p:cNvSpPr>
            <a:spLocks noChangeArrowheads="1"/>
          </p:cNvSpPr>
          <p:nvPr userDrawn="1"/>
        </p:nvSpPr>
        <p:spPr bwMode="auto">
          <a:xfrm>
            <a:off x="588963" y="2819400"/>
            <a:ext cx="31757937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0" tIns="26105" rIns="52210" bIns="261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143250"/>
            <a:ext cx="30300613" cy="1253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10" tIns="26105" rIns="52210" bIns="26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152" name="Text Box 8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 descr="Parchment"/>
          <p:cNvSpPr>
            <a:spLocks noChangeArrowheads="1"/>
          </p:cNvSpPr>
          <p:nvPr userDrawn="1"/>
        </p:nvSpPr>
        <p:spPr bwMode="auto">
          <a:xfrm>
            <a:off x="514350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7" tIns="26105" rIns="52207" bIns="2610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208338"/>
            <a:ext cx="8645525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7" tIns="26105" rIns="52207" bIns="26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176" name="Rectangle 8" descr="Parchment"/>
          <p:cNvSpPr>
            <a:spLocks noChangeArrowheads="1"/>
          </p:cNvSpPr>
          <p:nvPr userDrawn="1"/>
        </p:nvSpPr>
        <p:spPr bwMode="auto">
          <a:xfrm>
            <a:off x="11337925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 descr="Parchment"/>
          <p:cNvSpPr>
            <a:spLocks noChangeArrowheads="1"/>
          </p:cNvSpPr>
          <p:nvPr userDrawn="1"/>
        </p:nvSpPr>
        <p:spPr bwMode="auto">
          <a:xfrm>
            <a:off x="22163088" y="2751138"/>
            <a:ext cx="10229850" cy="13273087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 descr="Parchment"/>
          <p:cNvSpPr>
            <a:spLocks noChangeArrowheads="1"/>
          </p:cNvSpPr>
          <p:nvPr userDrawn="1"/>
        </p:nvSpPr>
        <p:spPr bwMode="auto">
          <a:xfrm>
            <a:off x="496888" y="2819400"/>
            <a:ext cx="156019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Rectangle 6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 descr="Parchment"/>
          <p:cNvSpPr>
            <a:spLocks noChangeArrowheads="1"/>
          </p:cNvSpPr>
          <p:nvPr userDrawn="1"/>
        </p:nvSpPr>
        <p:spPr bwMode="auto">
          <a:xfrm>
            <a:off x="2480310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7" tIns="26102" rIns="52207" bIns="26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7" tIns="26102" rIns="52207" bIns="26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32918400" cy="1398270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384425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32918400" cy="65088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 descr="Parchment"/>
          <p:cNvSpPr>
            <a:spLocks noChangeArrowheads="1"/>
          </p:cNvSpPr>
          <p:nvPr userDrawn="1"/>
        </p:nvSpPr>
        <p:spPr bwMode="auto">
          <a:xfrm>
            <a:off x="514350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 descr="Parchment"/>
          <p:cNvSpPr>
            <a:spLocks noChangeArrowheads="1"/>
          </p:cNvSpPr>
          <p:nvPr userDrawn="1"/>
        </p:nvSpPr>
        <p:spPr bwMode="auto">
          <a:xfrm>
            <a:off x="8612188" y="2819400"/>
            <a:ext cx="7486650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 descr="Parchment"/>
          <p:cNvSpPr>
            <a:spLocks noChangeArrowheads="1"/>
          </p:cNvSpPr>
          <p:nvPr userDrawn="1"/>
        </p:nvSpPr>
        <p:spPr bwMode="auto">
          <a:xfrm>
            <a:off x="16705263" y="2819400"/>
            <a:ext cx="15562262" cy="13274675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636588"/>
            <a:ext cx="31443613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4" tIns="26102" rIns="52204" bIns="261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3627438"/>
            <a:ext cx="6223000" cy="1240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4" tIns="26102" rIns="52204" bIns="26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29337000" y="16154400"/>
            <a:ext cx="29543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38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5263" indent="-195263" algn="l" defTabSz="523875" rtl="0" fontAlgn="base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160338" algn="l" defTabSz="523875" rtl="0" fontAlgn="base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650875" indent="-127000" algn="l" defTabSz="523875" rtl="0" fontAlgn="base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</a:defRPr>
      </a:lvl3pPr>
      <a:lvl4pPr marL="915988" indent="-131763" algn="l" defTabSz="523875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1763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16335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0907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25479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005138" indent="-133350" algn="l" defTabSz="523875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760413" y="228600"/>
            <a:ext cx="3257550" cy="2068513"/>
            <a:chOff x="336" y="144"/>
            <a:chExt cx="1632" cy="1121"/>
          </a:xfrm>
        </p:grpSpPr>
        <p:sp>
          <p:nvSpPr>
            <p:cNvPr id="10245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3" tIns="45687" rIns="91383" bIns="45687" anchor="ctr"/>
            <a:lstStyle/>
            <a:p>
              <a:pPr algn="ctr" defTabSz="915988" eaLnBrk="0" hangingPunct="0"/>
              <a:r>
                <a:rPr lang="en-US" sz="9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9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2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Order your poster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by 12 pm Eastern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15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500">
                  <a:latin typeface="Arial Black" pitchFamily="34" charset="0"/>
                </a:rPr>
                <a:t> the same day </a:t>
              </a:r>
              <a:br>
                <a:rPr lang="en-US" sz="1500">
                  <a:latin typeface="Arial Black" pitchFamily="34" charset="0"/>
                </a:rPr>
              </a:br>
              <a:r>
                <a:rPr lang="en-US" sz="9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9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900">
                <a:latin typeface="Arial Narrow" pitchFamily="34" charset="0"/>
              </a:endParaRPr>
            </a:p>
            <a:p>
              <a:pPr algn="ctr" defTabSz="915988" eaLnBrk="0" hangingPunct="0"/>
              <a:endParaRPr lang="en-US" sz="9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29438600" y="285750"/>
            <a:ext cx="2411413" cy="192405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8" tIns="45696" rIns="91398" bIns="45696" anchor="ctr"/>
          <a:lstStyle/>
          <a:p>
            <a:pPr algn="ctr" defTabSz="4389438"/>
            <a:r>
              <a:rPr lang="en-US" sz="2800">
                <a:latin typeface="Arial Black" pitchFamily="34" charset="0"/>
              </a:rPr>
              <a:t>LOGO</a:t>
            </a:r>
            <a:br>
              <a:rPr lang="en-US" sz="2800">
                <a:latin typeface="Arial Black" pitchFamily="34" charset="0"/>
              </a:rPr>
            </a:br>
            <a:r>
              <a:rPr lang="en-US" sz="28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800">
                <a:latin typeface="Arial Black" pitchFamily="34" charset="0"/>
              </a:rPr>
              <a:t>Here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743200" y="304800"/>
            <a:ext cx="27432000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8" tIns="45681" rIns="91358" bIns="45681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300">
                <a:latin typeface="Arial Black" pitchFamily="34" charset="0"/>
              </a:rPr>
              <a:t>36x72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800" b="1"/>
              <a:t>Author and contributor names</a:t>
            </a:r>
            <a:br>
              <a:rPr lang="en-US" sz="2800" b="1"/>
            </a:br>
            <a:r>
              <a:rPr lang="en-US" sz="1900" b="1"/>
              <a:t>The names and addresses of the associated institutions</a:t>
            </a:r>
            <a:endParaRPr lang="en-US" sz="19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20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Black</vt:lpstr>
      <vt:lpstr>Comic Sans MS</vt:lpstr>
      <vt:lpstr>Arial Narrow</vt:lpstr>
      <vt:lpstr>Times</vt:lpstr>
      <vt:lpstr>Times New Roman</vt:lpstr>
      <vt:lpstr>4_Custom Design</vt:lpstr>
      <vt:lpstr>5_Custom Design</vt:lpstr>
      <vt:lpstr>3_Custom Design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7</cp:revision>
  <dcterms:created xsi:type="dcterms:W3CDTF">2007-08-02T19:26:22Z</dcterms:created>
  <dcterms:modified xsi:type="dcterms:W3CDTF">2011-09-28T02:07:13Z</dcterms:modified>
</cp:coreProperties>
</file>