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54" r:id="rId4"/>
  </p:sldMasterIdLst>
  <p:notesMasterIdLst>
    <p:notesMasterId r:id="rId6"/>
  </p:notesMasterIdLst>
  <p:sldIdLst>
    <p:sldId id="256" r:id="rId5"/>
  </p:sldIdLst>
  <p:sldSz cx="32918400" cy="164592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9" autoAdjust="0"/>
    <p:restoredTop sz="94660"/>
  </p:normalViewPr>
  <p:slideViewPr>
    <p:cSldViewPr>
      <p:cViewPr varScale="1">
        <p:scale>
          <a:sx n="26" d="100"/>
          <a:sy n="26" d="100"/>
        </p:scale>
        <p:origin x="-120" y="-186"/>
      </p:cViewPr>
      <p:guideLst>
        <p:guide orient="horz" pos="518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0" y="685800"/>
            <a:ext cx="6858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90AFD8-207D-4445-BD30-30C159CEEC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55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3DD158-59DD-4577-AE5A-022F5F02A7D3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113338"/>
            <a:ext cx="27981275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9326563"/>
            <a:ext cx="23044150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1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55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636588"/>
            <a:ext cx="7859713" cy="15038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636588"/>
            <a:ext cx="23431500" cy="15038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97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113338"/>
            <a:ext cx="27981275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9326563"/>
            <a:ext cx="23044150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39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12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0575925"/>
            <a:ext cx="27981275" cy="327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6975475"/>
            <a:ext cx="27981275" cy="3600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5777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3208338"/>
            <a:ext cx="4246563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1188" y="3208338"/>
            <a:ext cx="4246562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36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8813"/>
            <a:ext cx="29625925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3684588"/>
            <a:ext cx="14544675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5219700"/>
            <a:ext cx="14544675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3684588"/>
            <a:ext cx="14549438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5219700"/>
            <a:ext cx="14549438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15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274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7353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5638"/>
            <a:ext cx="10829925" cy="2789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655638"/>
            <a:ext cx="18402300" cy="1404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3444875"/>
            <a:ext cx="10829925" cy="1125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023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867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1522075"/>
            <a:ext cx="19751675" cy="1358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470025"/>
            <a:ext cx="19751675" cy="9875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2880975"/>
            <a:ext cx="19751675" cy="193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9847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42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636588"/>
            <a:ext cx="7859713" cy="14973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636588"/>
            <a:ext cx="23431500" cy="14973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650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113338"/>
            <a:ext cx="27981275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9326563"/>
            <a:ext cx="23044150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30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793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0575925"/>
            <a:ext cx="27981275" cy="327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6975475"/>
            <a:ext cx="27981275" cy="3600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5374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3627438"/>
            <a:ext cx="3035300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3627438"/>
            <a:ext cx="3035300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948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8813"/>
            <a:ext cx="29625925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3684588"/>
            <a:ext cx="14544675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5219700"/>
            <a:ext cx="14544675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3684588"/>
            <a:ext cx="14549438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5219700"/>
            <a:ext cx="14549438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040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160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524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0575925"/>
            <a:ext cx="27981275" cy="327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6975475"/>
            <a:ext cx="27981275" cy="3600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95290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5638"/>
            <a:ext cx="10829925" cy="2789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655638"/>
            <a:ext cx="18402300" cy="1404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3444875"/>
            <a:ext cx="10829925" cy="1125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55124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1522075"/>
            <a:ext cx="19751675" cy="1358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470025"/>
            <a:ext cx="19751675" cy="9875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2880975"/>
            <a:ext cx="19751675" cy="193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08673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963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636588"/>
            <a:ext cx="7859713" cy="1539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636588"/>
            <a:ext cx="23431500" cy="1539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115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113338"/>
            <a:ext cx="27981275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9326563"/>
            <a:ext cx="23044150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812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509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0575925"/>
            <a:ext cx="27981275" cy="327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6975475"/>
            <a:ext cx="27981275" cy="3600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71559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3627438"/>
            <a:ext cx="3035300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3627438"/>
            <a:ext cx="3035300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201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8813"/>
            <a:ext cx="29625925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3684588"/>
            <a:ext cx="14544675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5219700"/>
            <a:ext cx="14544675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3684588"/>
            <a:ext cx="14549438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5219700"/>
            <a:ext cx="14549438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148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7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3143250"/>
            <a:ext cx="15073313" cy="12531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7938" y="3143250"/>
            <a:ext cx="15074900" cy="12531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858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62609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5638"/>
            <a:ext cx="10829925" cy="2789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655638"/>
            <a:ext cx="18402300" cy="1404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3444875"/>
            <a:ext cx="10829925" cy="1125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0995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1522075"/>
            <a:ext cx="19751675" cy="1358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470025"/>
            <a:ext cx="19751675" cy="9875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2880975"/>
            <a:ext cx="19751675" cy="193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04787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631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636588"/>
            <a:ext cx="7859713" cy="1539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636588"/>
            <a:ext cx="23431500" cy="1539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8813"/>
            <a:ext cx="29625925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3684588"/>
            <a:ext cx="14544675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5219700"/>
            <a:ext cx="14544675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3684588"/>
            <a:ext cx="14549438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5219700"/>
            <a:ext cx="14549438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8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705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5638"/>
            <a:ext cx="10829925" cy="2789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655638"/>
            <a:ext cx="18402300" cy="1404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3444875"/>
            <a:ext cx="10829925" cy="1125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039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1522075"/>
            <a:ext cx="19751675" cy="1358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470025"/>
            <a:ext cx="19751675" cy="9875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2880975"/>
            <a:ext cx="19751675" cy="193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741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2476500"/>
            <a:ext cx="32918400" cy="139827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23844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 descr="Parchment"/>
          <p:cNvSpPr>
            <a:spLocks noChangeArrowheads="1"/>
          </p:cNvSpPr>
          <p:nvPr userDrawn="1"/>
        </p:nvSpPr>
        <p:spPr bwMode="auto">
          <a:xfrm>
            <a:off x="588963" y="2819400"/>
            <a:ext cx="31757937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 userDrawn="1"/>
        </p:nvSpPr>
        <p:spPr bwMode="auto">
          <a:xfrm>
            <a:off x="0" y="2400300"/>
            <a:ext cx="32918400" cy="6508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636588"/>
            <a:ext cx="31443613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10" tIns="26105" rIns="52210" bIns="261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3143250"/>
            <a:ext cx="30300613" cy="1253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10" tIns="26105" rIns="52210" bIns="26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152" name="Text Box 8"/>
          <p:cNvSpPr txBox="1">
            <a:spLocks noChangeArrowheads="1"/>
          </p:cNvSpPr>
          <p:nvPr userDrawn="1"/>
        </p:nvSpPr>
        <p:spPr bwMode="auto">
          <a:xfrm>
            <a:off x="29337000" y="16154400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3875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420688" indent="-160338" algn="l" defTabSz="523875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650875" indent="-127000" algn="l" defTabSz="523875" rtl="0" fontAlgn="base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915988" indent="-131763" algn="l" defTabSz="523875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1763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16335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0907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25479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0051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2476500"/>
            <a:ext cx="32918400" cy="139827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23844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0" y="2400300"/>
            <a:ext cx="32918400" cy="6508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 descr="Parchment"/>
          <p:cNvSpPr>
            <a:spLocks noChangeArrowheads="1"/>
          </p:cNvSpPr>
          <p:nvPr userDrawn="1"/>
        </p:nvSpPr>
        <p:spPr bwMode="auto">
          <a:xfrm>
            <a:off x="514350" y="2751138"/>
            <a:ext cx="10229850" cy="13273087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636588"/>
            <a:ext cx="31443613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07" tIns="26105" rIns="52207" bIns="261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3208338"/>
            <a:ext cx="8645525" cy="1240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07" tIns="26105" rIns="52207" bIns="26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176" name="Rectangle 8" descr="Parchment"/>
          <p:cNvSpPr>
            <a:spLocks noChangeArrowheads="1"/>
          </p:cNvSpPr>
          <p:nvPr userDrawn="1"/>
        </p:nvSpPr>
        <p:spPr bwMode="auto">
          <a:xfrm>
            <a:off x="11337925" y="2751138"/>
            <a:ext cx="10229850" cy="13273087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9" descr="Parchment"/>
          <p:cNvSpPr>
            <a:spLocks noChangeArrowheads="1"/>
          </p:cNvSpPr>
          <p:nvPr userDrawn="1"/>
        </p:nvSpPr>
        <p:spPr bwMode="auto">
          <a:xfrm>
            <a:off x="22163088" y="2751138"/>
            <a:ext cx="10229850" cy="13273087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 userDrawn="1"/>
        </p:nvSpPr>
        <p:spPr bwMode="auto">
          <a:xfrm>
            <a:off x="29337000" y="16154400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3875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420688" indent="-160338" algn="l" defTabSz="523875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650875" indent="-127000" algn="l" defTabSz="523875" rtl="0" fontAlgn="base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915988" indent="-131763" algn="l" defTabSz="523875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1763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16335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0907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25479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0051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2476500"/>
            <a:ext cx="32918400" cy="139827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23844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2400300"/>
            <a:ext cx="32918400" cy="6508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496888" y="2819400"/>
            <a:ext cx="15601950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 descr="Parchment"/>
          <p:cNvSpPr>
            <a:spLocks noChangeArrowheads="1"/>
          </p:cNvSpPr>
          <p:nvPr userDrawn="1"/>
        </p:nvSpPr>
        <p:spPr bwMode="auto">
          <a:xfrm>
            <a:off x="16705263" y="2819400"/>
            <a:ext cx="7486650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 descr="Parchment"/>
          <p:cNvSpPr>
            <a:spLocks noChangeArrowheads="1"/>
          </p:cNvSpPr>
          <p:nvPr userDrawn="1"/>
        </p:nvSpPr>
        <p:spPr bwMode="auto">
          <a:xfrm>
            <a:off x="24803100" y="2819400"/>
            <a:ext cx="7486650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636588"/>
            <a:ext cx="31443613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07" tIns="26102" rIns="52207" bIns="261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3627438"/>
            <a:ext cx="6223000" cy="1240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07" tIns="26102" rIns="52207" bIns="26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29337000" y="16154400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3875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420688" indent="-160338" algn="l" defTabSz="523875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650875" indent="-127000" algn="l" defTabSz="523875" rtl="0" fontAlgn="base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915988" indent="-131763" algn="l" defTabSz="523875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1763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16335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0907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25479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0051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 userDrawn="1"/>
        </p:nvSpPr>
        <p:spPr bwMode="auto">
          <a:xfrm>
            <a:off x="0" y="2476500"/>
            <a:ext cx="32918400" cy="139827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23844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 userDrawn="1"/>
        </p:nvSpPr>
        <p:spPr bwMode="auto">
          <a:xfrm>
            <a:off x="0" y="2400300"/>
            <a:ext cx="32918400" cy="6508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 descr="Parchment"/>
          <p:cNvSpPr>
            <a:spLocks noChangeArrowheads="1"/>
          </p:cNvSpPr>
          <p:nvPr userDrawn="1"/>
        </p:nvSpPr>
        <p:spPr bwMode="auto">
          <a:xfrm>
            <a:off x="514350" y="2819400"/>
            <a:ext cx="7486650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 descr="Parchment"/>
          <p:cNvSpPr>
            <a:spLocks noChangeArrowheads="1"/>
          </p:cNvSpPr>
          <p:nvPr userDrawn="1"/>
        </p:nvSpPr>
        <p:spPr bwMode="auto">
          <a:xfrm>
            <a:off x="8612188" y="2819400"/>
            <a:ext cx="7486650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 descr="Parchment"/>
          <p:cNvSpPr>
            <a:spLocks noChangeArrowheads="1"/>
          </p:cNvSpPr>
          <p:nvPr userDrawn="1"/>
        </p:nvSpPr>
        <p:spPr bwMode="auto">
          <a:xfrm>
            <a:off x="16705263" y="2819400"/>
            <a:ext cx="15562262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636588"/>
            <a:ext cx="31443613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04" tIns="26102" rIns="52204" bIns="261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3627438"/>
            <a:ext cx="6223000" cy="1240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04" tIns="26102" rIns="52204" bIns="26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226" name="Text Box 10"/>
          <p:cNvSpPr txBox="1">
            <a:spLocks noChangeArrowheads="1"/>
          </p:cNvSpPr>
          <p:nvPr userDrawn="1"/>
        </p:nvSpPr>
        <p:spPr bwMode="auto">
          <a:xfrm>
            <a:off x="29337000" y="16154400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3875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420688" indent="-160338" algn="l" defTabSz="523875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650875" indent="-127000" algn="l" defTabSz="523875" rtl="0" fontAlgn="base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915988" indent="-131763" algn="l" defTabSz="523875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1763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16335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0907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25479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0051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760413" y="228600"/>
            <a:ext cx="3257550" cy="2068513"/>
            <a:chOff x="336" y="144"/>
            <a:chExt cx="1632" cy="1121"/>
          </a:xfrm>
        </p:grpSpPr>
        <p:sp>
          <p:nvSpPr>
            <p:cNvPr id="10245" name="AutoShape 5"/>
            <p:cNvSpPr>
              <a:spLocks noChangeArrowheads="1"/>
            </p:cNvSpPr>
            <p:nvPr/>
          </p:nvSpPr>
          <p:spPr bwMode="auto">
            <a:xfrm>
              <a:off x="336" y="144"/>
              <a:ext cx="1632" cy="1121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" name="AutoShape 6"/>
            <p:cNvSpPr>
              <a:spLocks noChangeArrowheads="1"/>
            </p:cNvSpPr>
            <p:nvPr/>
          </p:nvSpPr>
          <p:spPr bwMode="auto">
            <a:xfrm>
              <a:off x="613" y="188"/>
              <a:ext cx="1064" cy="97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383" tIns="45687" rIns="91383" bIns="45687" anchor="ctr"/>
            <a:lstStyle/>
            <a:p>
              <a:pPr algn="ctr" defTabSz="915988" eaLnBrk="0" hangingPunct="0"/>
              <a:r>
                <a:rPr lang="en-US" sz="9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9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12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defTabSz="915988" eaLnBrk="0" hangingPunct="0"/>
              <a:r>
                <a:rPr lang="en-US" sz="1500">
                  <a:latin typeface="Arial Black" pitchFamily="34" charset="0"/>
                </a:rPr>
                <a:t>Order your poster</a:t>
              </a:r>
              <a:br>
                <a:rPr lang="en-US" sz="1500">
                  <a:latin typeface="Arial Black" pitchFamily="34" charset="0"/>
                </a:rPr>
              </a:br>
              <a:r>
                <a:rPr lang="en-US" sz="1500">
                  <a:latin typeface="Arial Black" pitchFamily="34" charset="0"/>
                </a:rPr>
                <a:t>by 12 pm Eastern</a:t>
              </a:r>
              <a:br>
                <a:rPr lang="en-US" sz="1500">
                  <a:latin typeface="Arial Black" pitchFamily="34" charset="0"/>
                </a:rPr>
              </a:br>
              <a:r>
                <a:rPr lang="en-US" sz="1500">
                  <a:latin typeface="Arial Black" pitchFamily="34" charset="0"/>
                </a:rPr>
                <a:t>and we will ship it </a:t>
              </a:r>
            </a:p>
            <a:p>
              <a:pPr algn="ctr" defTabSz="915988" eaLnBrk="0" hangingPunct="0"/>
              <a:r>
                <a:rPr lang="en-US" sz="1500">
                  <a:latin typeface="Arial Black" pitchFamily="34" charset="0"/>
                </a:rPr>
                <a:t> the same day </a:t>
              </a:r>
              <a:br>
                <a:rPr lang="en-US" sz="1500">
                  <a:latin typeface="Arial Black" pitchFamily="34" charset="0"/>
                </a:rPr>
              </a:br>
              <a:r>
                <a:rPr lang="en-US" sz="900">
                  <a:latin typeface="Arial Narrow" pitchFamily="34" charset="0"/>
                </a:rPr>
                <a:t>When you fill out order form and send files</a:t>
              </a:r>
            </a:p>
            <a:p>
              <a:pPr algn="ctr" defTabSz="915988" eaLnBrk="0" hangingPunct="0"/>
              <a:r>
                <a:rPr lang="en-US" sz="900">
                  <a:latin typeface="Arial Narrow" pitchFamily="34" charset="0"/>
                </a:rPr>
                <a:t> you will receive a confirmation e-mail</a:t>
              </a:r>
            </a:p>
            <a:p>
              <a:pPr algn="ctr" defTabSz="915988" eaLnBrk="0" hangingPunct="0"/>
              <a:endParaRPr lang="en-US" sz="900">
                <a:latin typeface="Arial Narrow" pitchFamily="34" charset="0"/>
              </a:endParaRPr>
            </a:p>
            <a:p>
              <a:pPr algn="ctr" defTabSz="915988" eaLnBrk="0" hangingPunct="0"/>
              <a:endParaRPr lang="en-US" sz="9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29438600" y="285750"/>
            <a:ext cx="2411413" cy="19240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8" tIns="45696" rIns="91398" bIns="45696" anchor="ctr"/>
          <a:lstStyle/>
          <a:p>
            <a:pPr algn="ctr" defTabSz="4389438"/>
            <a:r>
              <a:rPr lang="en-US" sz="2800">
                <a:latin typeface="Arial Black" pitchFamily="34" charset="0"/>
              </a:rPr>
              <a:t>LOGO</a:t>
            </a:r>
            <a:br>
              <a:rPr lang="en-US" sz="2800">
                <a:latin typeface="Arial Black" pitchFamily="34" charset="0"/>
              </a:rPr>
            </a:br>
            <a:r>
              <a:rPr lang="en-US" sz="2800">
                <a:latin typeface="Arial Black" pitchFamily="34" charset="0"/>
              </a:rPr>
              <a:t>Goes</a:t>
            </a:r>
          </a:p>
          <a:p>
            <a:pPr algn="ctr" defTabSz="4389438"/>
            <a:r>
              <a:rPr lang="en-US" sz="2800">
                <a:latin typeface="Arial Black" pitchFamily="34" charset="0"/>
              </a:rPr>
              <a:t>Here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743200" y="304800"/>
            <a:ext cx="27432000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8" tIns="45681" rIns="91358" bIns="45681">
            <a:spAutoFit/>
          </a:bodyPr>
          <a:lstStyle/>
          <a:p>
            <a:pPr algn="ctr" defTabSz="915988">
              <a:spcBef>
                <a:spcPct val="50000"/>
              </a:spcBef>
            </a:pPr>
            <a:r>
              <a:rPr lang="en-US" sz="4300">
                <a:latin typeface="Arial Black" pitchFamily="34" charset="0"/>
              </a:rPr>
              <a:t>36x72 Poster Template Prints @ 200% – Poster Title Line</a:t>
            </a:r>
          </a:p>
          <a:p>
            <a:pPr algn="ctr" defTabSz="915988" eaLnBrk="0" hangingPunct="0"/>
            <a:r>
              <a:rPr lang="en-US" sz="4900" b="1"/>
              <a:t> </a:t>
            </a:r>
            <a:r>
              <a:rPr lang="en-US" sz="2800" b="1"/>
              <a:t>Author and contributor names</a:t>
            </a:r>
            <a:br>
              <a:rPr lang="en-US" sz="2800" b="1"/>
            </a:br>
            <a:r>
              <a:rPr lang="en-US" sz="1900" b="1"/>
              <a:t>The names and addresses of the associated institutions</a:t>
            </a:r>
            <a:endParaRPr lang="en-US" sz="1900" i="1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18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Black</vt:lpstr>
      <vt:lpstr>Comic Sans MS</vt:lpstr>
      <vt:lpstr>Arial Narrow</vt:lpstr>
      <vt:lpstr>Times</vt:lpstr>
      <vt:lpstr>Times New Roman</vt:lpstr>
      <vt:lpstr>4_Custom Design</vt:lpstr>
      <vt:lpstr>5_Custom Design</vt:lpstr>
      <vt:lpstr>3_Custom Design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7</cp:revision>
  <dcterms:created xsi:type="dcterms:W3CDTF">2007-08-02T19:26:22Z</dcterms:created>
  <dcterms:modified xsi:type="dcterms:W3CDTF">2011-09-28T02:07:13Z</dcterms:modified>
</cp:coreProperties>
</file>