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"/>
  </p:notesMasterIdLst>
  <p:sldIdLst>
    <p:sldId id="256" r:id="rId2"/>
  </p:sldIdLst>
  <p:sldSz cx="274320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868" autoAdjust="0"/>
    <p:restoredTop sz="94660"/>
  </p:normalViewPr>
  <p:slideViewPr>
    <p:cSldViewPr>
      <p:cViewPr varScale="1">
        <p:scale>
          <a:sx n="28" d="100"/>
          <a:sy n="28" d="100"/>
        </p:scale>
        <p:origin x="-414" y="-78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71500" y="685800"/>
            <a:ext cx="5715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EF94B57-152A-445B-9697-0A886FC28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55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EE875-50E8-457D-B262-8E23AC36A2C9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6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5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5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947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627438"/>
            <a:ext cx="251618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913" y="3627438"/>
            <a:ext cx="251777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8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0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185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22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Parchment"/>
          <p:cNvSpPr>
            <a:spLocks noChangeArrowheads="1"/>
          </p:cNvSpPr>
          <p:nvPr userDrawn="1"/>
        </p:nvSpPr>
        <p:spPr bwMode="auto">
          <a:xfrm>
            <a:off x="428625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Parchment"/>
          <p:cNvSpPr>
            <a:spLocks noChangeArrowheads="1"/>
          </p:cNvSpPr>
          <p:nvPr userDrawn="1"/>
        </p:nvSpPr>
        <p:spPr bwMode="auto">
          <a:xfrm>
            <a:off x="7177088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Parchment"/>
          <p:cNvSpPr>
            <a:spLocks noChangeArrowheads="1"/>
          </p:cNvSpPr>
          <p:nvPr userDrawn="1"/>
        </p:nvSpPr>
        <p:spPr bwMode="auto">
          <a:xfrm>
            <a:off x="13920788" y="2819400"/>
            <a:ext cx="12968287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46" tIns="26081" rIns="52146" bIns="260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627438"/>
            <a:ext cx="51863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46" tIns="26081" rIns="52146" bIns="2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8" name="Group 340"/>
          <p:cNvGrpSpPr>
            <a:grpSpLocks/>
          </p:cNvGrpSpPr>
          <p:nvPr/>
        </p:nvGrpSpPr>
        <p:grpSpPr bwMode="auto">
          <a:xfrm>
            <a:off x="533400" y="354013"/>
            <a:ext cx="2590800" cy="1779587"/>
            <a:chOff x="336" y="144"/>
            <a:chExt cx="1632" cy="1121"/>
          </a:xfrm>
        </p:grpSpPr>
        <p:sp>
          <p:nvSpPr>
            <p:cNvPr id="2386" name="AutoShape 338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7" name="AutoShape 339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94" tIns="45643" rIns="91294" bIns="45643" anchor="ctr"/>
            <a:lstStyle/>
            <a:p>
              <a:pPr algn="ctr" eaLnBrk="0" hangingPunct="0"/>
              <a: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Order your poster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by 12 pm Eastern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 the same day 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800" b="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800" b="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100" b="0">
                <a:latin typeface="Arial Narrow" pitchFamily="34" charset="0"/>
              </a:endParaRPr>
            </a:p>
            <a:p>
              <a:pPr algn="ctr" eaLnBrk="0" hangingPunct="0"/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389" name="Oval 341"/>
          <p:cNvSpPr>
            <a:spLocks noChangeArrowheads="1"/>
          </p:cNvSpPr>
          <p:nvPr/>
        </p:nvSpPr>
        <p:spPr bwMode="auto">
          <a:xfrm>
            <a:off x="24917400" y="457200"/>
            <a:ext cx="1600200" cy="16002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08" tIns="45654" rIns="91308" bIns="45654" anchor="ctr"/>
          <a:lstStyle/>
          <a:p>
            <a:pPr algn="ctr" defTabSz="4389438"/>
            <a:r>
              <a:rPr lang="en-US" sz="2700" b="0">
                <a:latin typeface="Arial Black" pitchFamily="34" charset="0"/>
              </a:rPr>
              <a:t>LOGO</a:t>
            </a:r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0" y="228600"/>
            <a:ext cx="27432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69" tIns="45635" rIns="91269" bIns="4563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>
                <a:latin typeface="Arial Black" pitchFamily="34" charset="0"/>
              </a:rPr>
              <a:t>36x60 Poster Template Prints @ 200% – Poster Title Line</a:t>
            </a:r>
          </a:p>
          <a:p>
            <a:pPr algn="ctr" eaLnBrk="0" hangingPunct="0"/>
            <a:r>
              <a:rPr lang="en-US" sz="4700"/>
              <a:t> </a:t>
            </a:r>
            <a:r>
              <a:rPr lang="en-US" sz="2700"/>
              <a:t>Author and contributor names</a:t>
            </a:r>
            <a:br>
              <a:rPr lang="en-US" sz="2700"/>
            </a:br>
            <a:r>
              <a:rPr lang="en-US" sz="1900"/>
              <a:t>The names and addresses of the associated institutions</a:t>
            </a:r>
            <a:endParaRPr lang="en-US" sz="1900" b="0" i="1">
              <a:latin typeface="Arial Black" pitchFamily="34" charset="0"/>
            </a:endParaRPr>
          </a:p>
        </p:txBody>
      </p:sp>
      <p:sp>
        <p:nvSpPr>
          <p:cNvPr id="2561" name="Rectangle 513"/>
          <p:cNvSpPr>
            <a:spLocks noChangeArrowheads="1"/>
          </p:cNvSpPr>
          <p:nvPr/>
        </p:nvSpPr>
        <p:spPr bwMode="auto">
          <a:xfrm>
            <a:off x="30937200" y="11750675"/>
            <a:ext cx="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9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Arial Narrow</vt:lpstr>
      <vt:lpstr>Times</vt:lpstr>
      <vt:lpstr>Times New Roman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11</cp:revision>
  <dcterms:created xsi:type="dcterms:W3CDTF">2007-08-02T17:18:53Z</dcterms:created>
  <dcterms:modified xsi:type="dcterms:W3CDTF">2011-09-28T02:05:55Z</dcterms:modified>
</cp:coreProperties>
</file>