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  <p:sldMasterId id="2147483655" r:id="rId2"/>
    <p:sldMasterId id="2147483656" r:id="rId3"/>
  </p:sldMasterIdLst>
  <p:notesMasterIdLst>
    <p:notesMasterId r:id="rId5"/>
  </p:notesMasterIdLst>
  <p:sldIdLst>
    <p:sldId id="256" r:id="rId4"/>
  </p:sldIdLst>
  <p:sldSz cx="27432000" cy="164592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5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5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5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5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2868" autoAdjust="0"/>
    <p:restoredTop sz="94660"/>
  </p:normalViewPr>
  <p:slideViewPr>
    <p:cSldViewPr>
      <p:cViewPr varScale="1">
        <p:scale>
          <a:sx n="28" d="100"/>
          <a:sy n="28" d="100"/>
        </p:scale>
        <p:origin x="-414" y="-78"/>
      </p:cViewPr>
      <p:guideLst>
        <p:guide orient="horz" pos="5184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571500" y="685800"/>
            <a:ext cx="5715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9EB612F5-A8B6-4C89-A84F-CAD9956695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9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D0637A-D7E9-4328-86BD-B4B191F5D39A}" type="slidenum">
              <a:rPr lang="en-US"/>
              <a:pPr/>
              <a:t>1</a:t>
            </a:fld>
            <a:endParaRPr lang="en-US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5113338"/>
            <a:ext cx="23317200" cy="3527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9326563"/>
            <a:ext cx="19202400" cy="42068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8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1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253325" y="636588"/>
            <a:ext cx="6550025" cy="14973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0075" y="636588"/>
            <a:ext cx="19500850" cy="14973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437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5113338"/>
            <a:ext cx="23317200" cy="3527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9326563"/>
            <a:ext cx="19202400" cy="42068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00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562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8" y="10575925"/>
            <a:ext cx="23317200" cy="3270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8" y="6975475"/>
            <a:ext cx="23317200" cy="36004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69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325" y="3627438"/>
            <a:ext cx="2516188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913" y="3627438"/>
            <a:ext cx="2517775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44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58813"/>
            <a:ext cx="24688800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84588"/>
            <a:ext cx="12120563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5219700"/>
            <a:ext cx="12120563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5" y="3684588"/>
            <a:ext cx="12125325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5" y="5219700"/>
            <a:ext cx="12125325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10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71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6841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55638"/>
            <a:ext cx="9024938" cy="2789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655638"/>
            <a:ext cx="15335250" cy="14047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3444875"/>
            <a:ext cx="9024938" cy="11258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1401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330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3" y="11522075"/>
            <a:ext cx="16459200" cy="1358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3" y="1470025"/>
            <a:ext cx="16459200" cy="9875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3" y="12880975"/>
            <a:ext cx="16459200" cy="193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02831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504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253325" y="636588"/>
            <a:ext cx="6550025" cy="15392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0075" y="636588"/>
            <a:ext cx="19500850" cy="15392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40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5113338"/>
            <a:ext cx="23317200" cy="3527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9326563"/>
            <a:ext cx="19202400" cy="42068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573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026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8" y="10575925"/>
            <a:ext cx="23317200" cy="3270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8" y="6975475"/>
            <a:ext cx="23317200" cy="36004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33737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325" y="3627438"/>
            <a:ext cx="2516188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913" y="3627438"/>
            <a:ext cx="2517775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137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58813"/>
            <a:ext cx="24688800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84588"/>
            <a:ext cx="12120563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5219700"/>
            <a:ext cx="12120563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5" y="3684588"/>
            <a:ext cx="12125325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5" y="5219700"/>
            <a:ext cx="12125325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692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03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87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8" y="10575925"/>
            <a:ext cx="23317200" cy="3270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8" y="6975475"/>
            <a:ext cx="23317200" cy="36004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28500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55638"/>
            <a:ext cx="9024938" cy="2789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655638"/>
            <a:ext cx="15335250" cy="14047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3444875"/>
            <a:ext cx="9024938" cy="11258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9251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3" y="11522075"/>
            <a:ext cx="16459200" cy="1358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3" y="1470025"/>
            <a:ext cx="16459200" cy="9875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3" y="12880975"/>
            <a:ext cx="16459200" cy="193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65433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7216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253325" y="636588"/>
            <a:ext cx="6550025" cy="15392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0075" y="636588"/>
            <a:ext cx="19500850" cy="15392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07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325" y="3208338"/>
            <a:ext cx="3525838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563" y="3208338"/>
            <a:ext cx="3527425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97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58813"/>
            <a:ext cx="24688800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84588"/>
            <a:ext cx="12120563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5219700"/>
            <a:ext cx="12120563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5" y="3684588"/>
            <a:ext cx="12125325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5" y="5219700"/>
            <a:ext cx="12125325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2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6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0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55638"/>
            <a:ext cx="9024938" cy="2789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655638"/>
            <a:ext cx="15335250" cy="14047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3444875"/>
            <a:ext cx="9024938" cy="11258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1240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3" y="11522075"/>
            <a:ext cx="16459200" cy="1358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3" y="1470025"/>
            <a:ext cx="16459200" cy="9875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3" y="12880975"/>
            <a:ext cx="16459200" cy="193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256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27432000" cy="139827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 userDrawn="1"/>
        </p:nvSpPr>
        <p:spPr bwMode="auto">
          <a:xfrm>
            <a:off x="0" y="0"/>
            <a:ext cx="27432000" cy="23844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Rectangle 4"/>
          <p:cNvSpPr>
            <a:spLocks noChangeArrowheads="1"/>
          </p:cNvSpPr>
          <p:nvPr userDrawn="1"/>
        </p:nvSpPr>
        <p:spPr bwMode="auto">
          <a:xfrm>
            <a:off x="0" y="2400300"/>
            <a:ext cx="27432000" cy="6508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 descr="Parchment"/>
          <p:cNvSpPr>
            <a:spLocks noChangeArrowheads="1"/>
          </p:cNvSpPr>
          <p:nvPr userDrawn="1"/>
        </p:nvSpPr>
        <p:spPr bwMode="auto">
          <a:xfrm>
            <a:off x="428625" y="2751138"/>
            <a:ext cx="8524875" cy="13273087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636588"/>
            <a:ext cx="26203275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93" tIns="26098" rIns="52193" bIns="260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6325" y="3208338"/>
            <a:ext cx="7205663" cy="1240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93" tIns="26098" rIns="52193" bIns="260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1272" name="Rectangle 8" descr="Parchment"/>
          <p:cNvSpPr>
            <a:spLocks noChangeArrowheads="1"/>
          </p:cNvSpPr>
          <p:nvPr userDrawn="1"/>
        </p:nvSpPr>
        <p:spPr bwMode="auto">
          <a:xfrm>
            <a:off x="9448800" y="2751138"/>
            <a:ext cx="8524875" cy="13273087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 descr="Parchment"/>
          <p:cNvSpPr>
            <a:spLocks noChangeArrowheads="1"/>
          </p:cNvSpPr>
          <p:nvPr userDrawn="1"/>
        </p:nvSpPr>
        <p:spPr bwMode="auto">
          <a:xfrm>
            <a:off x="18468975" y="2751138"/>
            <a:ext cx="8524875" cy="13273087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Text Box 10"/>
          <p:cNvSpPr txBox="1">
            <a:spLocks noChangeArrowheads="1"/>
          </p:cNvSpPr>
          <p:nvPr userDrawn="1"/>
        </p:nvSpPr>
        <p:spPr bwMode="auto">
          <a:xfrm>
            <a:off x="23944263" y="16154400"/>
            <a:ext cx="29543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b="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2275" indent="-160338" algn="l" defTabSz="522288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27432000" cy="139827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3"/>
          <p:cNvSpPr>
            <a:spLocks noChangeArrowheads="1"/>
          </p:cNvSpPr>
          <p:nvPr userDrawn="1"/>
        </p:nvSpPr>
        <p:spPr bwMode="auto">
          <a:xfrm>
            <a:off x="0" y="0"/>
            <a:ext cx="27432000" cy="23844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4"/>
          <p:cNvSpPr>
            <a:spLocks noChangeArrowheads="1"/>
          </p:cNvSpPr>
          <p:nvPr userDrawn="1"/>
        </p:nvSpPr>
        <p:spPr bwMode="auto">
          <a:xfrm>
            <a:off x="0" y="2400300"/>
            <a:ext cx="27432000" cy="6508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5" descr="Parchment"/>
          <p:cNvSpPr>
            <a:spLocks noChangeArrowheads="1"/>
          </p:cNvSpPr>
          <p:nvPr userDrawn="1"/>
        </p:nvSpPr>
        <p:spPr bwMode="auto">
          <a:xfrm>
            <a:off x="414338" y="2819400"/>
            <a:ext cx="13001625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6" descr="Parchment"/>
          <p:cNvSpPr>
            <a:spLocks noChangeArrowheads="1"/>
          </p:cNvSpPr>
          <p:nvPr userDrawn="1"/>
        </p:nvSpPr>
        <p:spPr bwMode="auto">
          <a:xfrm>
            <a:off x="13920788" y="2819400"/>
            <a:ext cx="6238875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 descr="Parchment"/>
          <p:cNvSpPr>
            <a:spLocks noChangeArrowheads="1"/>
          </p:cNvSpPr>
          <p:nvPr userDrawn="1"/>
        </p:nvSpPr>
        <p:spPr bwMode="auto">
          <a:xfrm>
            <a:off x="20669250" y="2819400"/>
            <a:ext cx="6238875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636588"/>
            <a:ext cx="26203275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90" tIns="26098" rIns="52190" bIns="260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6325" y="3627438"/>
            <a:ext cx="5186363" cy="1240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90" tIns="26098" rIns="52190" bIns="260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 userDrawn="1"/>
        </p:nvSpPr>
        <p:spPr bwMode="auto">
          <a:xfrm>
            <a:off x="23944263" y="16154400"/>
            <a:ext cx="29543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b="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2275" indent="-160338" algn="l" defTabSz="522288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27432000" cy="139827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 userDrawn="1"/>
        </p:nvSpPr>
        <p:spPr bwMode="auto">
          <a:xfrm>
            <a:off x="0" y="0"/>
            <a:ext cx="27432000" cy="23844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/>
          <p:cNvSpPr>
            <a:spLocks noChangeArrowheads="1"/>
          </p:cNvSpPr>
          <p:nvPr userDrawn="1"/>
        </p:nvSpPr>
        <p:spPr bwMode="auto">
          <a:xfrm>
            <a:off x="0" y="2400300"/>
            <a:ext cx="27432000" cy="6508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5" descr="Parchment"/>
          <p:cNvSpPr>
            <a:spLocks noChangeArrowheads="1"/>
          </p:cNvSpPr>
          <p:nvPr userDrawn="1"/>
        </p:nvSpPr>
        <p:spPr bwMode="auto">
          <a:xfrm>
            <a:off x="428625" y="2819400"/>
            <a:ext cx="6238875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6" descr="Parchment"/>
          <p:cNvSpPr>
            <a:spLocks noChangeArrowheads="1"/>
          </p:cNvSpPr>
          <p:nvPr userDrawn="1"/>
        </p:nvSpPr>
        <p:spPr bwMode="auto">
          <a:xfrm>
            <a:off x="7177088" y="2819400"/>
            <a:ext cx="6238875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 descr="Parchment"/>
          <p:cNvSpPr>
            <a:spLocks noChangeArrowheads="1"/>
          </p:cNvSpPr>
          <p:nvPr userDrawn="1"/>
        </p:nvSpPr>
        <p:spPr bwMode="auto">
          <a:xfrm>
            <a:off x="13920788" y="2819400"/>
            <a:ext cx="12968287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636588"/>
            <a:ext cx="26203275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87" tIns="26098" rIns="52187" bIns="260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6325" y="3627438"/>
            <a:ext cx="5186363" cy="1240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187" tIns="26098" rIns="52187" bIns="260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 userDrawn="1"/>
        </p:nvSpPr>
        <p:spPr bwMode="auto">
          <a:xfrm>
            <a:off x="23944263" y="16154400"/>
            <a:ext cx="29543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b="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2275" indent="-160338" algn="l" defTabSz="522288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8" name="Group 340"/>
          <p:cNvGrpSpPr>
            <a:grpSpLocks/>
          </p:cNvGrpSpPr>
          <p:nvPr/>
        </p:nvGrpSpPr>
        <p:grpSpPr bwMode="auto">
          <a:xfrm>
            <a:off x="533400" y="354013"/>
            <a:ext cx="2590800" cy="1779587"/>
            <a:chOff x="336" y="144"/>
            <a:chExt cx="1632" cy="1121"/>
          </a:xfrm>
        </p:grpSpPr>
        <p:sp>
          <p:nvSpPr>
            <p:cNvPr id="2386" name="AutoShape 338"/>
            <p:cNvSpPr>
              <a:spLocks noChangeArrowheads="1"/>
            </p:cNvSpPr>
            <p:nvPr/>
          </p:nvSpPr>
          <p:spPr bwMode="auto">
            <a:xfrm>
              <a:off x="336" y="144"/>
              <a:ext cx="1632" cy="1121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7" name="AutoShape 339"/>
            <p:cNvSpPr>
              <a:spLocks noChangeArrowheads="1"/>
            </p:cNvSpPr>
            <p:nvPr/>
          </p:nvSpPr>
          <p:spPr bwMode="auto">
            <a:xfrm>
              <a:off x="613" y="188"/>
              <a:ext cx="1064" cy="97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60" tIns="45676" rIns="91360" bIns="45676" anchor="ctr"/>
            <a:lstStyle/>
            <a:p>
              <a:pPr algn="ctr" eaLnBrk="0" hangingPunct="0"/>
              <a:r>
                <a:rPr lang="en-US" sz="1100" b="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100" b="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1100" b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eaLnBrk="0" hangingPunct="0"/>
              <a:r>
                <a:rPr lang="en-US" sz="1100" b="0">
                  <a:latin typeface="Arial Black" pitchFamily="34" charset="0"/>
                </a:rPr>
                <a:t>Order your poster</a:t>
              </a:r>
              <a:br>
                <a:rPr lang="en-US" sz="1100" b="0">
                  <a:latin typeface="Arial Black" pitchFamily="34" charset="0"/>
                </a:rPr>
              </a:br>
              <a:r>
                <a:rPr lang="en-US" sz="1100" b="0">
                  <a:latin typeface="Arial Black" pitchFamily="34" charset="0"/>
                </a:rPr>
                <a:t>by 12 pm Eastern</a:t>
              </a:r>
              <a:br>
                <a:rPr lang="en-US" sz="1100" b="0">
                  <a:latin typeface="Arial Black" pitchFamily="34" charset="0"/>
                </a:rPr>
              </a:br>
              <a:r>
                <a:rPr lang="en-US" sz="1100" b="0">
                  <a:latin typeface="Arial Black" pitchFamily="34" charset="0"/>
                </a:rPr>
                <a:t>and we will ship it </a:t>
              </a:r>
            </a:p>
            <a:p>
              <a:pPr algn="ctr" eaLnBrk="0" hangingPunct="0"/>
              <a:r>
                <a:rPr lang="en-US" sz="1100" b="0">
                  <a:latin typeface="Arial Black" pitchFamily="34" charset="0"/>
                </a:rPr>
                <a:t> the same day </a:t>
              </a:r>
              <a:br>
                <a:rPr lang="en-US" sz="1100" b="0">
                  <a:latin typeface="Arial Black" pitchFamily="34" charset="0"/>
                </a:rPr>
              </a:br>
              <a:r>
                <a:rPr lang="en-US" sz="800" b="0">
                  <a:latin typeface="Arial Narrow" pitchFamily="34" charset="0"/>
                </a:rPr>
                <a:t>When you fill out order form and send files</a:t>
              </a:r>
            </a:p>
            <a:p>
              <a:pPr algn="ctr" eaLnBrk="0" hangingPunct="0"/>
              <a:r>
                <a:rPr lang="en-US" sz="800" b="0">
                  <a:latin typeface="Arial Narrow" pitchFamily="34" charset="0"/>
                </a:rPr>
                <a:t> you will receive a confirmation e-mail</a:t>
              </a:r>
            </a:p>
            <a:p>
              <a:pPr algn="ctr" eaLnBrk="0" hangingPunct="0"/>
              <a:endParaRPr lang="en-US" sz="1100" b="0">
                <a:latin typeface="Arial Narrow" pitchFamily="34" charset="0"/>
              </a:endParaRPr>
            </a:p>
            <a:p>
              <a:pPr algn="ctr" eaLnBrk="0" hangingPunct="0"/>
              <a:endParaRPr lang="en-US" sz="1100" b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389" name="Oval 341"/>
          <p:cNvSpPr>
            <a:spLocks noChangeArrowheads="1"/>
          </p:cNvSpPr>
          <p:nvPr/>
        </p:nvSpPr>
        <p:spPr bwMode="auto">
          <a:xfrm>
            <a:off x="24917400" y="457200"/>
            <a:ext cx="1600200" cy="16002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74" tIns="45687" rIns="91374" bIns="45687" anchor="ctr"/>
          <a:lstStyle/>
          <a:p>
            <a:pPr algn="ctr" defTabSz="4389438"/>
            <a:r>
              <a:rPr lang="en-US" sz="2700" b="0">
                <a:latin typeface="Arial Black" pitchFamily="34" charset="0"/>
              </a:rPr>
              <a:t>LOGO</a:t>
            </a:r>
          </a:p>
        </p:txBody>
      </p:sp>
      <p:sp>
        <p:nvSpPr>
          <p:cNvPr id="2390" name="Rectangle 342"/>
          <p:cNvSpPr>
            <a:spLocks noChangeArrowheads="1"/>
          </p:cNvSpPr>
          <p:nvPr/>
        </p:nvSpPr>
        <p:spPr bwMode="auto">
          <a:xfrm>
            <a:off x="0" y="228600"/>
            <a:ext cx="274320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35" tIns="45668" rIns="91335" bIns="4566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0">
                <a:latin typeface="Arial Black" pitchFamily="34" charset="0"/>
              </a:rPr>
              <a:t>36x60 Poster Template Prints @ 200% – Poster Title Line</a:t>
            </a:r>
          </a:p>
          <a:p>
            <a:pPr algn="ctr" eaLnBrk="0" hangingPunct="0"/>
            <a:r>
              <a:rPr lang="en-US" sz="4700"/>
              <a:t> </a:t>
            </a:r>
            <a:r>
              <a:rPr lang="en-US" sz="2700"/>
              <a:t>Author and contributor names</a:t>
            </a:r>
            <a:br>
              <a:rPr lang="en-US" sz="2700"/>
            </a:br>
            <a:r>
              <a:rPr lang="en-US" sz="1900"/>
              <a:t>The names and addresses of the associated institutions</a:t>
            </a:r>
            <a:endParaRPr lang="en-US" sz="1900" b="0" i="1">
              <a:latin typeface="Arial Black" pitchFamily="34" charset="0"/>
            </a:endParaRPr>
          </a:p>
        </p:txBody>
      </p:sp>
      <p:sp>
        <p:nvSpPr>
          <p:cNvPr id="2561" name="Rectangle 513"/>
          <p:cNvSpPr>
            <a:spLocks noChangeArrowheads="1"/>
          </p:cNvSpPr>
          <p:nvPr/>
        </p:nvSpPr>
        <p:spPr bwMode="auto">
          <a:xfrm>
            <a:off x="30937200" y="11750675"/>
            <a:ext cx="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sz="19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18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Comic Sans MS</vt:lpstr>
      <vt:lpstr>Arial Narrow</vt:lpstr>
      <vt:lpstr>Times</vt:lpstr>
      <vt:lpstr>Times New Roman</vt:lpstr>
      <vt:lpstr>5_Custom Design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8</cp:revision>
  <dcterms:created xsi:type="dcterms:W3CDTF">2007-08-02T17:18:53Z</dcterms:created>
  <dcterms:modified xsi:type="dcterms:W3CDTF">2011-09-28T02:05:05Z</dcterms:modified>
</cp:coreProperties>
</file>