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</p:sldMasterIdLst>
  <p:notesMasterIdLst>
    <p:notesMasterId r:id="rId4"/>
  </p:notesMasterIdLst>
  <p:sldIdLst>
    <p:sldId id="256" r:id="rId3"/>
  </p:sldIdLst>
  <p:sldSz cx="43891200" cy="32918400"/>
  <p:notesSz cx="32461200" cy="4343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9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8B088"/>
    <a:srgbClr val="FF9900"/>
    <a:srgbClr val="E5CBB1"/>
    <a:srgbClr val="800000"/>
    <a:srgbClr val="000066"/>
    <a:srgbClr val="CC7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745" autoAdjust="0"/>
    <p:restoredTop sz="96189" autoAdjust="0"/>
  </p:normalViewPr>
  <p:slideViewPr>
    <p:cSldViewPr snapToGrid="0">
      <p:cViewPr varScale="1">
        <p:scale>
          <a:sx n="14" d="100"/>
          <a:sy n="14" d="100"/>
        </p:scale>
        <p:origin x="-906" y="-132"/>
      </p:cViewPr>
      <p:guideLst>
        <p:guide orient="horz" pos="10368"/>
        <p:guide pos="2129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4066838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t" anchorCtr="0" compatLnSpc="1">
            <a:prstTxWarp prst="textNoShape">
              <a:avLst/>
            </a:prstTxWarp>
          </a:bodyPr>
          <a:lstStyle>
            <a:lvl1pPr defTabSz="4337050">
              <a:defRPr sz="57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8386425" y="0"/>
            <a:ext cx="14066838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t" anchorCtr="0" compatLnSpc="1">
            <a:prstTxWarp prst="textNoShape">
              <a:avLst/>
            </a:prstTxWarp>
          </a:bodyPr>
          <a:lstStyle>
            <a:lvl1pPr algn="r" defTabSz="4337050">
              <a:defRPr sz="57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05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5372100" y="3257550"/>
            <a:ext cx="21717000" cy="16287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0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246438" y="20631150"/>
            <a:ext cx="25968325" cy="1954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1254363"/>
            <a:ext cx="14066838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b" anchorCtr="0" compatLnSpc="1">
            <a:prstTxWarp prst="textNoShape">
              <a:avLst/>
            </a:prstTxWarp>
          </a:bodyPr>
          <a:lstStyle>
            <a:lvl1pPr defTabSz="4337050">
              <a:defRPr sz="57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8386425" y="41254363"/>
            <a:ext cx="14066838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b" anchorCtr="0" compatLnSpc="1">
            <a:prstTxWarp prst="textNoShape">
              <a:avLst/>
            </a:prstTxWarp>
          </a:bodyPr>
          <a:lstStyle>
            <a:lvl1pPr algn="r" defTabSz="4337050">
              <a:defRPr sz="5700">
                <a:latin typeface="Arial" charset="0"/>
              </a:defRPr>
            </a:lvl1pPr>
          </a:lstStyle>
          <a:p>
            <a:fld id="{FD80989E-609C-419E-8499-3FCC59A40A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696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C53772-60F6-4B29-951D-DA31B51638F4}" type="slidenum">
              <a:rPr lang="en-US"/>
              <a:pPr/>
              <a:t>1</a:t>
            </a:fld>
            <a:endParaRPr lang="en-US"/>
          </a:p>
        </p:txBody>
      </p:sp>
      <p:sp>
        <p:nvSpPr>
          <p:cNvPr id="151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064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664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1273175"/>
            <a:ext cx="10480675" cy="3078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1273175"/>
            <a:ext cx="31291212" cy="3078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5352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763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651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73679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7254875"/>
            <a:ext cx="4071937" cy="24803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6775" y="7254875"/>
            <a:ext cx="4073525" cy="24803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61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576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5639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53853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664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396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0827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177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1273175"/>
            <a:ext cx="10480675" cy="3078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1273175"/>
            <a:ext cx="31291212" cy="3078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07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5308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7254875"/>
            <a:ext cx="4071937" cy="24803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6775" y="7254875"/>
            <a:ext cx="4073525" cy="24803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884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25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25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3110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225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76365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 userDrawn="1"/>
        </p:nvSpPr>
        <p:spPr bwMode="auto">
          <a:xfrm>
            <a:off x="0" y="4953000"/>
            <a:ext cx="43891200" cy="279654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5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477043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6" name="Rectangle 4"/>
          <p:cNvSpPr>
            <a:spLocks noChangeArrowheads="1"/>
          </p:cNvSpPr>
          <p:nvPr userDrawn="1"/>
        </p:nvSpPr>
        <p:spPr bwMode="auto">
          <a:xfrm>
            <a:off x="0" y="4800600"/>
            <a:ext cx="43891200" cy="13017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6" descr="Parchment"/>
          <p:cNvSpPr>
            <a:spLocks noChangeArrowheads="1"/>
          </p:cNvSpPr>
          <p:nvPr userDrawn="1"/>
        </p:nvSpPr>
        <p:spPr bwMode="auto">
          <a:xfrm>
            <a:off x="663575" y="5638800"/>
            <a:ext cx="20802600" cy="265477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9" name="Rectangle 7" descr="Parchment"/>
          <p:cNvSpPr>
            <a:spLocks noChangeArrowheads="1"/>
          </p:cNvSpPr>
          <p:nvPr userDrawn="1"/>
        </p:nvSpPr>
        <p:spPr bwMode="auto">
          <a:xfrm>
            <a:off x="22272625" y="5638800"/>
            <a:ext cx="9982200" cy="265477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0" name="Rectangle 8" descr="Parchment"/>
          <p:cNvSpPr>
            <a:spLocks noChangeArrowheads="1"/>
          </p:cNvSpPr>
          <p:nvPr userDrawn="1"/>
        </p:nvSpPr>
        <p:spPr bwMode="auto">
          <a:xfrm>
            <a:off x="33070800" y="5638800"/>
            <a:ext cx="9982200" cy="265477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1273175"/>
            <a:ext cx="41924287" cy="220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54" tIns="45672" rIns="91354" bIns="4567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036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7254875"/>
            <a:ext cx="8297862" cy="2480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54" tIns="45672" rIns="91354" bIns="456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0364" name="Text Box 12"/>
          <p:cNvSpPr txBox="1">
            <a:spLocks noChangeArrowheads="1"/>
          </p:cNvSpPr>
          <p:nvPr userDrawn="1"/>
        </p:nvSpPr>
        <p:spPr bwMode="auto">
          <a:xfrm>
            <a:off x="39489063" y="32361188"/>
            <a:ext cx="3511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rtl="0" fontAlgn="base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 userDrawn="1"/>
        </p:nvSpPr>
        <p:spPr bwMode="auto">
          <a:xfrm>
            <a:off x="0" y="4953000"/>
            <a:ext cx="43891200" cy="279654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3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477043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4" name="Rectangle 4"/>
          <p:cNvSpPr>
            <a:spLocks noChangeArrowheads="1"/>
          </p:cNvSpPr>
          <p:nvPr userDrawn="1"/>
        </p:nvSpPr>
        <p:spPr bwMode="auto">
          <a:xfrm>
            <a:off x="0" y="4800600"/>
            <a:ext cx="43891200" cy="13017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5" name="Rectangle 5" descr="Parchment"/>
          <p:cNvSpPr>
            <a:spLocks noChangeArrowheads="1"/>
          </p:cNvSpPr>
          <p:nvPr userDrawn="1"/>
        </p:nvSpPr>
        <p:spPr bwMode="auto">
          <a:xfrm>
            <a:off x="685800" y="5638800"/>
            <a:ext cx="9982200" cy="265477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6" name="Rectangle 6" descr="Parchment"/>
          <p:cNvSpPr>
            <a:spLocks noChangeArrowheads="1"/>
          </p:cNvSpPr>
          <p:nvPr userDrawn="1"/>
        </p:nvSpPr>
        <p:spPr bwMode="auto">
          <a:xfrm>
            <a:off x="11483975" y="5638800"/>
            <a:ext cx="9982200" cy="265477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7" name="Rectangle 7" descr="Parchment"/>
          <p:cNvSpPr>
            <a:spLocks noChangeArrowheads="1"/>
          </p:cNvSpPr>
          <p:nvPr userDrawn="1"/>
        </p:nvSpPr>
        <p:spPr bwMode="auto">
          <a:xfrm>
            <a:off x="22272625" y="5638800"/>
            <a:ext cx="20750213" cy="265477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1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1273175"/>
            <a:ext cx="41924287" cy="220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54" tIns="45672" rIns="91354" bIns="4567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1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7254875"/>
            <a:ext cx="8297862" cy="2480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54" tIns="45672" rIns="91354" bIns="456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2412" name="Text Box 12"/>
          <p:cNvSpPr txBox="1">
            <a:spLocks noChangeArrowheads="1"/>
          </p:cNvSpPr>
          <p:nvPr userDrawn="1"/>
        </p:nvSpPr>
        <p:spPr bwMode="auto">
          <a:xfrm>
            <a:off x="39489063" y="32361188"/>
            <a:ext cx="3511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8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rtl="0" fontAlgn="base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4525963" y="1143000"/>
            <a:ext cx="34771012" cy="278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30" tIns="45662" rIns="91330" bIns="4566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600">
                <a:latin typeface="Arial Black" pitchFamily="34" charset="0"/>
              </a:rPr>
              <a:t>36x48 Poster Template – Poster Title Line</a:t>
            </a:r>
          </a:p>
          <a:p>
            <a:pPr algn="ctr" eaLnBrk="0" hangingPunct="0"/>
            <a:r>
              <a:rPr lang="en-US" sz="4800" b="1">
                <a:latin typeface="Arial" charset="0"/>
              </a:rPr>
              <a:t> </a:t>
            </a:r>
            <a:r>
              <a:rPr lang="en-US" sz="5300" b="1">
                <a:latin typeface="Arial" charset="0"/>
              </a:rPr>
              <a:t>Author and contributor names</a:t>
            </a:r>
            <a:r>
              <a:rPr lang="en-US" sz="4800" b="1">
                <a:latin typeface="Arial" charset="0"/>
              </a:rPr>
              <a:t/>
            </a:r>
            <a:br>
              <a:rPr lang="en-US" sz="4800" b="1">
                <a:latin typeface="Arial" charset="0"/>
              </a:rPr>
            </a:br>
            <a:r>
              <a:rPr lang="en-US" sz="3800" b="1">
                <a:latin typeface="Arial" charset="0"/>
              </a:rPr>
              <a:t>The names and addresses of the associated institutions</a:t>
            </a:r>
            <a:endParaRPr lang="en-US" sz="3800" i="1">
              <a:latin typeface="Arial Black" pitchFamily="34" charset="0"/>
            </a:endParaRPr>
          </a:p>
        </p:txBody>
      </p:sp>
      <p:sp>
        <p:nvSpPr>
          <p:cNvPr id="2341" name="Oval 293"/>
          <p:cNvSpPr>
            <a:spLocks noChangeArrowheads="1"/>
          </p:cNvSpPr>
          <p:nvPr/>
        </p:nvSpPr>
        <p:spPr bwMode="auto">
          <a:xfrm>
            <a:off x="39106475" y="846138"/>
            <a:ext cx="3092450" cy="3094037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68" tIns="45677" rIns="91368" bIns="45677" anchor="ctr"/>
          <a:lstStyle/>
          <a:p>
            <a:pPr algn="ctr" defTabSz="4389438"/>
            <a:r>
              <a:rPr lang="en-US" sz="5300">
                <a:latin typeface="Arial Black" pitchFamily="34" charset="0"/>
              </a:rPr>
              <a:t>LOGO</a:t>
            </a:r>
          </a:p>
        </p:txBody>
      </p:sp>
      <p:grpSp>
        <p:nvGrpSpPr>
          <p:cNvPr id="2343" name="Group 295"/>
          <p:cNvGrpSpPr>
            <a:grpSpLocks/>
          </p:cNvGrpSpPr>
          <p:nvPr/>
        </p:nvGrpSpPr>
        <p:grpSpPr bwMode="auto">
          <a:xfrm>
            <a:off x="769938" y="282575"/>
            <a:ext cx="5729287" cy="4213225"/>
            <a:chOff x="24384" y="17520"/>
            <a:chExt cx="2688" cy="1865"/>
          </a:xfrm>
        </p:grpSpPr>
        <p:sp>
          <p:nvSpPr>
            <p:cNvPr id="2344" name="AutoShape 296"/>
            <p:cNvSpPr>
              <a:spLocks noChangeArrowheads="1"/>
            </p:cNvSpPr>
            <p:nvPr/>
          </p:nvSpPr>
          <p:spPr bwMode="auto">
            <a:xfrm>
              <a:off x="24384" y="17520"/>
              <a:ext cx="2688" cy="1848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45" name="AutoShape 297"/>
            <p:cNvSpPr>
              <a:spLocks noChangeArrowheads="1"/>
            </p:cNvSpPr>
            <p:nvPr/>
          </p:nvSpPr>
          <p:spPr bwMode="auto">
            <a:xfrm>
              <a:off x="24643" y="17543"/>
              <a:ext cx="2135" cy="1842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66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354" tIns="45672" rIns="91354" bIns="45672" anchor="ctr"/>
            <a:lstStyle/>
            <a:p>
              <a:pPr algn="ctr" eaLnBrk="0" hangingPunct="0"/>
              <a:r>
                <a:rPr lang="en-US" sz="1400">
                  <a:solidFill>
                    <a:schemeClr val="bg1"/>
                  </a:solidFill>
                  <a:latin typeface="Arial Black" pitchFamily="34" charset="0"/>
                </a:rPr>
                <a:t/>
              </a:r>
              <a:br>
                <a:rPr lang="en-US" sz="1400">
                  <a:solidFill>
                    <a:schemeClr val="bg1"/>
                  </a:solidFill>
                  <a:latin typeface="Arial Black" pitchFamily="34" charset="0"/>
                </a:rPr>
              </a:br>
              <a:endParaRPr lang="en-US" sz="240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 eaLnBrk="0" hangingPunct="0"/>
              <a:r>
                <a:rPr lang="en-US" sz="2400">
                  <a:latin typeface="Arial Black" pitchFamily="34" charset="0"/>
                </a:rPr>
                <a:t>Order your poster</a:t>
              </a:r>
              <a:br>
                <a:rPr lang="en-US" sz="2400">
                  <a:latin typeface="Arial Black" pitchFamily="34" charset="0"/>
                </a:rPr>
              </a:br>
              <a:r>
                <a:rPr lang="en-US" sz="2400">
                  <a:latin typeface="Arial Black" pitchFamily="34" charset="0"/>
                </a:rPr>
                <a:t>by 12 pm Eastern</a:t>
              </a:r>
              <a:br>
                <a:rPr lang="en-US" sz="2400">
                  <a:latin typeface="Arial Black" pitchFamily="34" charset="0"/>
                </a:rPr>
              </a:br>
              <a:r>
                <a:rPr lang="en-US" sz="2400">
                  <a:latin typeface="Arial Black" pitchFamily="34" charset="0"/>
                </a:rPr>
                <a:t>and we will ship it </a:t>
              </a:r>
            </a:p>
            <a:p>
              <a:pPr algn="ctr" eaLnBrk="0" hangingPunct="0"/>
              <a:r>
                <a:rPr lang="en-US" sz="2400">
                  <a:latin typeface="Arial Black" pitchFamily="34" charset="0"/>
                </a:rPr>
                <a:t> the same day</a:t>
              </a:r>
              <a:r>
                <a:rPr lang="en-US" sz="1900">
                  <a:latin typeface="Arial Black" pitchFamily="34" charset="0"/>
                </a:rPr>
                <a:t> </a:t>
              </a:r>
              <a:r>
                <a:rPr lang="en-US" sz="1400">
                  <a:latin typeface="Arial Black" pitchFamily="34" charset="0"/>
                </a:rPr>
                <a:t/>
              </a:r>
              <a:br>
                <a:rPr lang="en-US" sz="1400">
                  <a:latin typeface="Arial Black" pitchFamily="34" charset="0"/>
                </a:rPr>
              </a:br>
              <a:r>
                <a:rPr lang="en-US" sz="1900"/>
                <a:t>When you fill out order form and send files</a:t>
              </a:r>
            </a:p>
            <a:p>
              <a:pPr algn="ctr" eaLnBrk="0" hangingPunct="0"/>
              <a:r>
                <a:rPr lang="en-US" sz="1900"/>
                <a:t> you will receive a confirmation e-mail</a:t>
              </a:r>
            </a:p>
            <a:p>
              <a:pPr algn="ctr" eaLnBrk="0" hangingPunct="0"/>
              <a:endParaRPr lang="en-US" sz="1900"/>
            </a:p>
            <a:p>
              <a:pPr algn="ctr" eaLnBrk="0" hangingPunct="0"/>
              <a:endParaRPr lang="en-US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6249</TotalTime>
  <Words>14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Comic Sans MS</vt:lpstr>
      <vt:lpstr>Times New Roman</vt:lpstr>
      <vt:lpstr>Arial Narrow</vt:lpstr>
      <vt:lpstr>Times</vt:lpstr>
      <vt:lpstr>2_Custom Design</vt:lpstr>
      <vt:lpstr>3_Custom Design</vt:lpstr>
      <vt:lpstr>PowerPoint Presentation</vt:lpstr>
    </vt:vector>
  </TitlesOfParts>
  <Company>P&amp;D Display Graphics, LLC</Company>
  <LinksUpToDate>false</LinksUpToDate>
  <SharedDoc>false</SharedDoc>
  <HyperlinkBase>http://www.posters4research.com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48x36 Poster Template</dc:title>
  <dc:subject>sample PowerPoint Template</dc:subject>
  <dc:creator/>
  <cp:keywords/>
  <dc:description>For output services or help using this template go to:_x000d_
www.posters4research.com_x000d_
copyright of P&amp;D Display Graphics, LLC</dc:description>
  <cp:lastModifiedBy>Perry Stein</cp:lastModifiedBy>
  <cp:revision>100</cp:revision>
  <dcterms:created xsi:type="dcterms:W3CDTF">2005-05-18T01:24:28Z</dcterms:created>
  <dcterms:modified xsi:type="dcterms:W3CDTF">2011-09-28T02:02:44Z</dcterms:modified>
  <cp:category>Powerpoint poster templates</cp:category>
</cp:coreProperties>
</file>