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1" r:id="rId2"/>
    <p:sldMasterId id="2147483652" r:id="rId3"/>
  </p:sldMasterIdLst>
  <p:notesMasterIdLst>
    <p:notesMasterId r:id="rId5"/>
  </p:notesMasterIdLst>
  <p:sldIdLst>
    <p:sldId id="256" r:id="rId4"/>
  </p:sldIdLst>
  <p:sldSz cx="43891200" cy="32918400"/>
  <p:notesSz cx="32461200" cy="4343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8B088"/>
    <a:srgbClr val="FF9900"/>
    <a:srgbClr val="E5CBB1"/>
    <a:srgbClr val="800000"/>
    <a:srgbClr val="000066"/>
    <a:srgbClr val="CC7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9745" autoAdjust="0"/>
    <p:restoredTop sz="96189" autoAdjust="0"/>
  </p:normalViewPr>
  <p:slideViewPr>
    <p:cSldViewPr snapToGrid="0">
      <p:cViewPr varScale="1">
        <p:scale>
          <a:sx n="14" d="100"/>
          <a:sy n="14" d="100"/>
        </p:scale>
        <p:origin x="-906" y="-132"/>
      </p:cViewPr>
      <p:guideLst>
        <p:guide orient="horz" pos="10368"/>
        <p:guide pos="212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6425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372100" y="3257550"/>
            <a:ext cx="21717000" cy="1628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438" y="20631150"/>
            <a:ext cx="25968325" cy="195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6425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fld id="{F4B2DBFD-078A-4657-B911-1C80BBD2D4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02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5386B4-78AB-4601-9F51-E66569F449A8}" type="slidenum">
              <a:rPr lang="en-US"/>
              <a:pPr/>
              <a:t>1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5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14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2994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2994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09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8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70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6344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86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56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71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7246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506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534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37853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515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5217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788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89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59739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189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626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281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34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2113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38207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78386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719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6416675"/>
            <a:ext cx="5688012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50" y="6416675"/>
            <a:ext cx="5688013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3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31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7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36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477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3561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8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9" name="Rectangle 5" descr="Parchment"/>
          <p:cNvSpPr>
            <a:spLocks noChangeArrowheads="1"/>
          </p:cNvSpPr>
          <p:nvPr userDrawn="1"/>
        </p:nvSpPr>
        <p:spPr bwMode="auto">
          <a:xfrm>
            <a:off x="685800" y="5502275"/>
            <a:ext cx="136398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8" tIns="45677" rIns="91368" bIns="456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46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6416675"/>
            <a:ext cx="11528425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8" tIns="45677" rIns="91368" bIns="456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4642" name="Rectangle 18" descr="Parchment"/>
          <p:cNvSpPr>
            <a:spLocks noChangeArrowheads="1"/>
          </p:cNvSpPr>
          <p:nvPr userDrawn="1"/>
        </p:nvSpPr>
        <p:spPr bwMode="auto">
          <a:xfrm>
            <a:off x="15117763" y="5502275"/>
            <a:ext cx="136398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3" name="Rectangle 19" descr="Parchment"/>
          <p:cNvSpPr>
            <a:spLocks noChangeArrowheads="1"/>
          </p:cNvSpPr>
          <p:nvPr userDrawn="1"/>
        </p:nvSpPr>
        <p:spPr bwMode="auto">
          <a:xfrm>
            <a:off x="29549725" y="5502275"/>
            <a:ext cx="136398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4" name="Text Box 20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 descr="Parchment"/>
          <p:cNvSpPr>
            <a:spLocks noChangeArrowheads="1"/>
          </p:cNvSpPr>
          <p:nvPr userDrawn="1"/>
        </p:nvSpPr>
        <p:spPr bwMode="auto">
          <a:xfrm>
            <a:off x="663575" y="5638800"/>
            <a:ext cx="208026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Rectangle 7" descr="Parchment"/>
          <p:cNvSpPr>
            <a:spLocks noChangeArrowheads="1"/>
          </p:cNvSpPr>
          <p:nvPr userDrawn="1"/>
        </p:nvSpPr>
        <p:spPr bwMode="auto">
          <a:xfrm>
            <a:off x="22272625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0" name="Rectangle 8" descr="Parchment"/>
          <p:cNvSpPr>
            <a:spLocks noChangeArrowheads="1"/>
          </p:cNvSpPr>
          <p:nvPr userDrawn="1"/>
        </p:nvSpPr>
        <p:spPr bwMode="auto">
          <a:xfrm>
            <a:off x="33070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8" tIns="45677" rIns="91368" bIns="456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8" tIns="45677" rIns="91368" bIns="456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 descr="Parchment"/>
          <p:cNvSpPr>
            <a:spLocks noChangeArrowheads="1"/>
          </p:cNvSpPr>
          <p:nvPr userDrawn="1"/>
        </p:nvSpPr>
        <p:spPr bwMode="auto">
          <a:xfrm>
            <a:off x="685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 descr="Parchment"/>
          <p:cNvSpPr>
            <a:spLocks noChangeArrowheads="1"/>
          </p:cNvSpPr>
          <p:nvPr userDrawn="1"/>
        </p:nvSpPr>
        <p:spPr bwMode="auto">
          <a:xfrm>
            <a:off x="11483975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7" descr="Parchment"/>
          <p:cNvSpPr>
            <a:spLocks noChangeArrowheads="1"/>
          </p:cNvSpPr>
          <p:nvPr userDrawn="1"/>
        </p:nvSpPr>
        <p:spPr bwMode="auto">
          <a:xfrm>
            <a:off x="22272625" y="5638800"/>
            <a:ext cx="20750213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8" tIns="45677" rIns="91368" bIns="456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68" tIns="45677" rIns="91368" bIns="456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25963" y="1143000"/>
            <a:ext cx="34771012" cy="2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44" tIns="45672" rIns="91344" bIns="4567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600">
                <a:latin typeface="Arial Black" pitchFamily="34" charset="0"/>
              </a:rPr>
              <a:t>36x48 Poster Template – Poster Title Line</a:t>
            </a:r>
          </a:p>
          <a:p>
            <a:pPr algn="ctr" eaLnBrk="0" hangingPunct="0"/>
            <a:r>
              <a:rPr lang="en-US" sz="4800" b="1">
                <a:latin typeface="Arial" charset="0"/>
              </a:rPr>
              <a:t> </a:t>
            </a:r>
            <a:r>
              <a:rPr lang="en-US" sz="5300" b="1">
                <a:latin typeface="Arial" charset="0"/>
              </a:rPr>
              <a:t>Author and contributor names</a:t>
            </a:r>
            <a:r>
              <a:rPr lang="en-US" sz="4800" b="1">
                <a:latin typeface="Arial" charset="0"/>
              </a:rPr>
              <a:t/>
            </a:r>
            <a:br>
              <a:rPr lang="en-US" sz="4800" b="1">
                <a:latin typeface="Arial" charset="0"/>
              </a:rPr>
            </a:br>
            <a:r>
              <a:rPr lang="en-US" sz="3800" b="1">
                <a:latin typeface="Arial" charset="0"/>
              </a:rPr>
              <a:t>The names and addresses of the associated institutions</a:t>
            </a:r>
            <a:endParaRPr lang="en-US" sz="3800" i="1">
              <a:latin typeface="Arial Black" pitchFamily="34" charset="0"/>
            </a:endParaRPr>
          </a:p>
        </p:txBody>
      </p:sp>
      <p:sp>
        <p:nvSpPr>
          <p:cNvPr id="2341" name="Oval 293"/>
          <p:cNvSpPr>
            <a:spLocks noChangeArrowheads="1"/>
          </p:cNvSpPr>
          <p:nvPr/>
        </p:nvSpPr>
        <p:spPr bwMode="auto">
          <a:xfrm>
            <a:off x="39106475" y="846138"/>
            <a:ext cx="3092450" cy="3094037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82" tIns="45686" rIns="91382" bIns="45686" anchor="ctr"/>
          <a:lstStyle/>
          <a:p>
            <a:pPr algn="ctr" defTabSz="4389438"/>
            <a:r>
              <a:rPr lang="en-US" sz="5300">
                <a:latin typeface="Arial Black" pitchFamily="34" charset="0"/>
              </a:rPr>
              <a:t>LOGO</a:t>
            </a:r>
          </a:p>
        </p:txBody>
      </p:sp>
      <p:grpSp>
        <p:nvGrpSpPr>
          <p:cNvPr id="2343" name="Group 295"/>
          <p:cNvGrpSpPr>
            <a:grpSpLocks/>
          </p:cNvGrpSpPr>
          <p:nvPr/>
        </p:nvGrpSpPr>
        <p:grpSpPr bwMode="auto">
          <a:xfrm>
            <a:off x="769938" y="282575"/>
            <a:ext cx="5729287" cy="4213225"/>
            <a:chOff x="24384" y="17520"/>
            <a:chExt cx="2688" cy="1865"/>
          </a:xfrm>
        </p:grpSpPr>
        <p:sp>
          <p:nvSpPr>
            <p:cNvPr id="2344" name="AutoShape 296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" name="AutoShape 297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68" tIns="45677" rIns="91368" bIns="45677" anchor="ctr"/>
            <a:lstStyle/>
            <a:p>
              <a:pPr algn="ctr" eaLnBrk="0" hangingPunct="0"/>
              <a: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24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Order your poster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by 12 pm Eastern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 the same day</a:t>
              </a:r>
              <a:r>
                <a:rPr lang="en-US" sz="1900">
                  <a:latin typeface="Arial Black" pitchFamily="34" charset="0"/>
                </a:rPr>
                <a:t> </a:t>
              </a:r>
              <a:r>
                <a:rPr lang="en-US" sz="1400">
                  <a:latin typeface="Arial Black" pitchFamily="34" charset="0"/>
                </a:rPr>
                <a:t/>
              </a:r>
              <a:br>
                <a:rPr lang="en-US" sz="1400">
                  <a:latin typeface="Arial Black" pitchFamily="34" charset="0"/>
                </a:rPr>
              </a:br>
              <a:r>
                <a:rPr lang="en-US" sz="1900"/>
                <a:t>When you fill out order form and send files</a:t>
              </a:r>
            </a:p>
            <a:p>
              <a:pPr algn="ctr" eaLnBrk="0" hangingPunct="0"/>
              <a:r>
                <a:rPr lang="en-US" sz="1900"/>
                <a:t> you will receive a confirmation e-mail</a:t>
              </a:r>
            </a:p>
            <a:p>
              <a:pPr algn="ctr" eaLnBrk="0" hangingPunct="0"/>
              <a:endParaRPr lang="en-US" sz="1900"/>
            </a:p>
            <a:p>
              <a:pPr algn="ctr" eaLnBrk="0" hangingPunct="0"/>
              <a:endParaRPr lang="en-US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6245</TotalTime>
  <Words>14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Comic Sans MS</vt:lpstr>
      <vt:lpstr>Times New Roman</vt:lpstr>
      <vt:lpstr>Arial Narrow</vt:lpstr>
      <vt:lpstr>Times</vt:lpstr>
      <vt:lpstr>5_Custom Design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http://www.posters4research.com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subject>sample PowerPoint Template</dc:subject>
  <dc:creator>Perry Stein</dc:creator>
  <cp:keywords/>
  <dc:description>For output services or help using this template go to:_x000d_
www.posters4research.com_x000d_
copyright of P&amp;D Display Graphics, LLC</dc:description>
  <cp:lastModifiedBy>Perry Stein</cp:lastModifiedBy>
  <cp:revision>99</cp:revision>
  <dcterms:created xsi:type="dcterms:W3CDTF">2005-05-18T01:24:28Z</dcterms:created>
  <dcterms:modified xsi:type="dcterms:W3CDTF">2011-09-28T02:02:13Z</dcterms:modified>
  <cp:category>Powerpoint poster templates</cp:category>
</cp:coreProperties>
</file>