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4" r:id="rId2"/>
    <p:sldMasterId id="2147483651" r:id="rId3"/>
    <p:sldMasterId id="2147483652" r:id="rId4"/>
  </p:sldMasterIdLst>
  <p:notesMasterIdLst>
    <p:notesMasterId r:id="rId6"/>
  </p:notesMasterIdLst>
  <p:sldIdLst>
    <p:sldId id="256" r:id="rId5"/>
  </p:sldIdLst>
  <p:sldSz cx="43891200" cy="32918400"/>
  <p:notesSz cx="32461200" cy="4343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8B088"/>
    <a:srgbClr val="FF9900"/>
    <a:srgbClr val="E5CBB1"/>
    <a:srgbClr val="800000"/>
    <a:srgbClr val="000066"/>
    <a:srgbClr val="CC7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745" autoAdjust="0"/>
    <p:restoredTop sz="96189" autoAdjust="0"/>
  </p:normalViewPr>
  <p:slideViewPr>
    <p:cSldViewPr snapToGrid="0">
      <p:cViewPr varScale="1">
        <p:scale>
          <a:sx n="14" d="100"/>
          <a:sy n="14" d="100"/>
        </p:scale>
        <p:origin x="-906" y="-132"/>
      </p:cViewPr>
      <p:guideLst>
        <p:guide orient="horz" pos="10368"/>
        <p:guide pos="212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>
            <a:lvl1pPr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386425" y="0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>
            <a:lvl1pPr algn="r"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5372100" y="3257550"/>
            <a:ext cx="21717000" cy="16287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46438" y="20631150"/>
            <a:ext cx="25968325" cy="195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1254363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b" anchorCtr="0" compatLnSpc="1">
            <a:prstTxWarp prst="textNoShape">
              <a:avLst/>
            </a:prstTxWarp>
          </a:bodyPr>
          <a:lstStyle>
            <a:lvl1pPr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386425" y="41254363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b" anchorCtr="0" compatLnSpc="1">
            <a:prstTxWarp prst="textNoShape">
              <a:avLst/>
            </a:prstTxWarp>
          </a:bodyPr>
          <a:lstStyle>
            <a:lvl1pPr algn="r" defTabSz="4337050">
              <a:defRPr sz="5700">
                <a:latin typeface="Arial" charset="0"/>
              </a:defRPr>
            </a:lvl1pPr>
          </a:lstStyle>
          <a:p>
            <a:fld id="{25C5832A-6E2C-407A-9952-4789847D95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14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B088B7-1619-44F3-8E0B-9A10EF801D6D}" type="slidenum">
              <a:rPr lang="en-US"/>
              <a:pPr/>
              <a:t>1</a:t>
            </a:fld>
            <a:endParaRPr lang="en-US"/>
          </a:p>
        </p:txBody>
      </p:sp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6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62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273175"/>
            <a:ext cx="10480675" cy="30075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273175"/>
            <a:ext cx="31291212" cy="30075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874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917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57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7163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6416675"/>
            <a:ext cx="5688012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62850" y="6416675"/>
            <a:ext cx="5688013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52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982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06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0747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000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182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56171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555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273175"/>
            <a:ext cx="10480675" cy="29946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273175"/>
            <a:ext cx="31291212" cy="29946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7031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538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247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11361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7254875"/>
            <a:ext cx="4071937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7254875"/>
            <a:ext cx="4073525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339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380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709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23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98445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37040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80442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467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273175"/>
            <a:ext cx="10480675" cy="3078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273175"/>
            <a:ext cx="31291212" cy="3078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190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123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595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1496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7254875"/>
            <a:ext cx="4071937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7254875"/>
            <a:ext cx="4073525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323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12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10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6286500"/>
            <a:ext cx="20123150" cy="25061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97988" y="6286500"/>
            <a:ext cx="20124737" cy="25061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768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09230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50403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86384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314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273175"/>
            <a:ext cx="10480675" cy="3078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273175"/>
            <a:ext cx="31291212" cy="3078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0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32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7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972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399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0225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 userDrawn="1"/>
        </p:nvSpPr>
        <p:spPr bwMode="auto">
          <a:xfrm>
            <a:off x="0" y="4953000"/>
            <a:ext cx="43891200" cy="279654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1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477043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3" name="Rectangle 5" descr="Parchment"/>
          <p:cNvSpPr>
            <a:spLocks noChangeArrowheads="1"/>
          </p:cNvSpPr>
          <p:nvPr userDrawn="1"/>
        </p:nvSpPr>
        <p:spPr bwMode="auto">
          <a:xfrm>
            <a:off x="784225" y="5638800"/>
            <a:ext cx="42344975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2" name="Rectangle 4"/>
          <p:cNvSpPr>
            <a:spLocks noChangeArrowheads="1"/>
          </p:cNvSpPr>
          <p:nvPr userDrawn="1"/>
        </p:nvSpPr>
        <p:spPr bwMode="auto">
          <a:xfrm>
            <a:off x="0" y="4800600"/>
            <a:ext cx="43891200" cy="13017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273175"/>
            <a:ext cx="41924287" cy="220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2" tIns="45686" rIns="91382" bIns="456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4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6286500"/>
            <a:ext cx="40400287" cy="2506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2" tIns="45686" rIns="91382" bIns="456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4460" name="Text Box 12"/>
          <p:cNvSpPr txBox="1">
            <a:spLocks noChangeArrowheads="1"/>
          </p:cNvSpPr>
          <p:nvPr userDrawn="1"/>
        </p:nvSpPr>
        <p:spPr bwMode="auto">
          <a:xfrm>
            <a:off x="39489063" y="32361188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 userDrawn="1"/>
        </p:nvSpPr>
        <p:spPr bwMode="auto">
          <a:xfrm>
            <a:off x="0" y="4953000"/>
            <a:ext cx="43891200" cy="279654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27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477043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28" name="Rectangle 4"/>
          <p:cNvSpPr>
            <a:spLocks noChangeArrowheads="1"/>
          </p:cNvSpPr>
          <p:nvPr userDrawn="1"/>
        </p:nvSpPr>
        <p:spPr bwMode="auto">
          <a:xfrm>
            <a:off x="0" y="4800600"/>
            <a:ext cx="43891200" cy="13017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29" name="Rectangle 5" descr="Parchment"/>
          <p:cNvSpPr>
            <a:spLocks noChangeArrowheads="1"/>
          </p:cNvSpPr>
          <p:nvPr userDrawn="1"/>
        </p:nvSpPr>
        <p:spPr bwMode="auto">
          <a:xfrm>
            <a:off x="685800" y="5502275"/>
            <a:ext cx="136398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273175"/>
            <a:ext cx="41924287" cy="220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2" tIns="45686" rIns="91382" bIns="456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46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6416675"/>
            <a:ext cx="11528425" cy="2480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2" tIns="45686" rIns="91382" bIns="456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54642" name="Rectangle 18" descr="Parchment"/>
          <p:cNvSpPr>
            <a:spLocks noChangeArrowheads="1"/>
          </p:cNvSpPr>
          <p:nvPr userDrawn="1"/>
        </p:nvSpPr>
        <p:spPr bwMode="auto">
          <a:xfrm>
            <a:off x="15117763" y="5502275"/>
            <a:ext cx="136398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3" name="Rectangle 19" descr="Parchment"/>
          <p:cNvSpPr>
            <a:spLocks noChangeArrowheads="1"/>
          </p:cNvSpPr>
          <p:nvPr userDrawn="1"/>
        </p:nvSpPr>
        <p:spPr bwMode="auto">
          <a:xfrm>
            <a:off x="29549725" y="5502275"/>
            <a:ext cx="136398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4" name="Text Box 20"/>
          <p:cNvSpPr txBox="1">
            <a:spLocks noChangeArrowheads="1"/>
          </p:cNvSpPr>
          <p:nvPr userDrawn="1"/>
        </p:nvSpPr>
        <p:spPr bwMode="auto">
          <a:xfrm>
            <a:off x="39489063" y="32361188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 userDrawn="1"/>
        </p:nvSpPr>
        <p:spPr bwMode="auto">
          <a:xfrm>
            <a:off x="0" y="4953000"/>
            <a:ext cx="43891200" cy="279654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477043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6" name="Rectangle 4"/>
          <p:cNvSpPr>
            <a:spLocks noChangeArrowheads="1"/>
          </p:cNvSpPr>
          <p:nvPr userDrawn="1"/>
        </p:nvSpPr>
        <p:spPr bwMode="auto">
          <a:xfrm>
            <a:off x="0" y="4800600"/>
            <a:ext cx="43891200" cy="13017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 descr="Parchment"/>
          <p:cNvSpPr>
            <a:spLocks noChangeArrowheads="1"/>
          </p:cNvSpPr>
          <p:nvPr userDrawn="1"/>
        </p:nvSpPr>
        <p:spPr bwMode="auto">
          <a:xfrm>
            <a:off x="663575" y="5638800"/>
            <a:ext cx="208026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Rectangle 7" descr="Parchment"/>
          <p:cNvSpPr>
            <a:spLocks noChangeArrowheads="1"/>
          </p:cNvSpPr>
          <p:nvPr userDrawn="1"/>
        </p:nvSpPr>
        <p:spPr bwMode="auto">
          <a:xfrm>
            <a:off x="22272625" y="5638800"/>
            <a:ext cx="99822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0" name="Rectangle 8" descr="Parchment"/>
          <p:cNvSpPr>
            <a:spLocks noChangeArrowheads="1"/>
          </p:cNvSpPr>
          <p:nvPr userDrawn="1"/>
        </p:nvSpPr>
        <p:spPr bwMode="auto">
          <a:xfrm>
            <a:off x="33070800" y="5638800"/>
            <a:ext cx="99822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273175"/>
            <a:ext cx="41924287" cy="220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2" tIns="45686" rIns="91382" bIns="456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7254875"/>
            <a:ext cx="8297862" cy="2480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2" tIns="45686" rIns="91382" bIns="456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0364" name="Text Box 12"/>
          <p:cNvSpPr txBox="1">
            <a:spLocks noChangeArrowheads="1"/>
          </p:cNvSpPr>
          <p:nvPr userDrawn="1"/>
        </p:nvSpPr>
        <p:spPr bwMode="auto">
          <a:xfrm>
            <a:off x="39489063" y="32361188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 userDrawn="1"/>
        </p:nvSpPr>
        <p:spPr bwMode="auto">
          <a:xfrm>
            <a:off x="0" y="4953000"/>
            <a:ext cx="43891200" cy="279654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3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477043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4" name="Rectangle 4"/>
          <p:cNvSpPr>
            <a:spLocks noChangeArrowheads="1"/>
          </p:cNvSpPr>
          <p:nvPr userDrawn="1"/>
        </p:nvSpPr>
        <p:spPr bwMode="auto">
          <a:xfrm>
            <a:off x="0" y="4800600"/>
            <a:ext cx="43891200" cy="13017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 descr="Parchment"/>
          <p:cNvSpPr>
            <a:spLocks noChangeArrowheads="1"/>
          </p:cNvSpPr>
          <p:nvPr userDrawn="1"/>
        </p:nvSpPr>
        <p:spPr bwMode="auto">
          <a:xfrm>
            <a:off x="685800" y="5638800"/>
            <a:ext cx="99822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 descr="Parchment"/>
          <p:cNvSpPr>
            <a:spLocks noChangeArrowheads="1"/>
          </p:cNvSpPr>
          <p:nvPr userDrawn="1"/>
        </p:nvSpPr>
        <p:spPr bwMode="auto">
          <a:xfrm>
            <a:off x="11483975" y="5638800"/>
            <a:ext cx="99822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7" descr="Parchment"/>
          <p:cNvSpPr>
            <a:spLocks noChangeArrowheads="1"/>
          </p:cNvSpPr>
          <p:nvPr userDrawn="1"/>
        </p:nvSpPr>
        <p:spPr bwMode="auto">
          <a:xfrm>
            <a:off x="22272625" y="5638800"/>
            <a:ext cx="20750213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273175"/>
            <a:ext cx="41924287" cy="220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2" tIns="45686" rIns="91382" bIns="456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7254875"/>
            <a:ext cx="8297862" cy="2480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2" tIns="45686" rIns="91382" bIns="456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412" name="Text Box 12"/>
          <p:cNvSpPr txBox="1">
            <a:spLocks noChangeArrowheads="1"/>
          </p:cNvSpPr>
          <p:nvPr userDrawn="1"/>
        </p:nvSpPr>
        <p:spPr bwMode="auto">
          <a:xfrm>
            <a:off x="39489063" y="32361188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525963" y="1143000"/>
            <a:ext cx="34771012" cy="278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58" tIns="45677" rIns="91358" bIns="4567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600">
                <a:latin typeface="Arial Black" pitchFamily="34" charset="0"/>
              </a:rPr>
              <a:t>36x48 Poster Template – Poster Title Line</a:t>
            </a:r>
          </a:p>
          <a:p>
            <a:pPr algn="ctr" eaLnBrk="0" hangingPunct="0"/>
            <a:r>
              <a:rPr lang="en-US" sz="4800" b="1">
                <a:latin typeface="Arial" charset="0"/>
              </a:rPr>
              <a:t> </a:t>
            </a:r>
            <a:r>
              <a:rPr lang="en-US" sz="5300" b="1">
                <a:latin typeface="Arial" charset="0"/>
              </a:rPr>
              <a:t>Author and contributor names</a:t>
            </a:r>
            <a:r>
              <a:rPr lang="en-US" sz="4800" b="1">
                <a:latin typeface="Arial" charset="0"/>
              </a:rPr>
              <a:t/>
            </a:r>
            <a:br>
              <a:rPr lang="en-US" sz="4800" b="1">
                <a:latin typeface="Arial" charset="0"/>
              </a:rPr>
            </a:br>
            <a:r>
              <a:rPr lang="en-US" sz="3800" b="1">
                <a:latin typeface="Arial" charset="0"/>
              </a:rPr>
              <a:t>The names and addresses of the associated institutions</a:t>
            </a:r>
            <a:endParaRPr lang="en-US" sz="3800" i="1">
              <a:latin typeface="Arial Black" pitchFamily="34" charset="0"/>
            </a:endParaRPr>
          </a:p>
        </p:txBody>
      </p:sp>
      <p:sp>
        <p:nvSpPr>
          <p:cNvPr id="2341" name="Oval 293"/>
          <p:cNvSpPr>
            <a:spLocks noChangeArrowheads="1"/>
          </p:cNvSpPr>
          <p:nvPr/>
        </p:nvSpPr>
        <p:spPr bwMode="auto">
          <a:xfrm>
            <a:off x="39106475" y="846138"/>
            <a:ext cx="3092450" cy="3094037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7" tIns="45696" rIns="91397" bIns="45696" anchor="ctr"/>
          <a:lstStyle/>
          <a:p>
            <a:pPr algn="ctr" defTabSz="4389438"/>
            <a:r>
              <a:rPr lang="en-US" sz="5300">
                <a:latin typeface="Arial Black" pitchFamily="34" charset="0"/>
              </a:rPr>
              <a:t>LOGO</a:t>
            </a:r>
          </a:p>
        </p:txBody>
      </p:sp>
      <p:grpSp>
        <p:nvGrpSpPr>
          <p:cNvPr id="2343" name="Group 295"/>
          <p:cNvGrpSpPr>
            <a:grpSpLocks/>
          </p:cNvGrpSpPr>
          <p:nvPr/>
        </p:nvGrpSpPr>
        <p:grpSpPr bwMode="auto">
          <a:xfrm>
            <a:off x="769938" y="282575"/>
            <a:ext cx="5729287" cy="4213225"/>
            <a:chOff x="24384" y="17520"/>
            <a:chExt cx="2688" cy="1865"/>
          </a:xfrm>
        </p:grpSpPr>
        <p:sp>
          <p:nvSpPr>
            <p:cNvPr id="2344" name="AutoShape 296"/>
            <p:cNvSpPr>
              <a:spLocks noChangeArrowheads="1"/>
            </p:cNvSpPr>
            <p:nvPr/>
          </p:nvSpPr>
          <p:spPr bwMode="auto">
            <a:xfrm>
              <a:off x="24384" y="17520"/>
              <a:ext cx="2688" cy="1848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" name="AutoShape 297"/>
            <p:cNvSpPr>
              <a:spLocks noChangeArrowheads="1"/>
            </p:cNvSpPr>
            <p:nvPr/>
          </p:nvSpPr>
          <p:spPr bwMode="auto">
            <a:xfrm>
              <a:off x="24643" y="17543"/>
              <a:ext cx="2135" cy="184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82" tIns="45686" rIns="91382" bIns="45686" anchor="ctr"/>
            <a:lstStyle/>
            <a:p>
              <a:pPr algn="ctr" eaLnBrk="0" hangingPunct="0"/>
              <a:r>
                <a:rPr lang="en-US" sz="14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4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24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eaLnBrk="0" hangingPunct="0"/>
              <a:r>
                <a:rPr lang="en-US" sz="2400">
                  <a:latin typeface="Arial Black" pitchFamily="34" charset="0"/>
                </a:rPr>
                <a:t>Order your poster</a:t>
              </a:r>
              <a:br>
                <a:rPr lang="en-US" sz="2400">
                  <a:latin typeface="Arial Black" pitchFamily="34" charset="0"/>
                </a:rPr>
              </a:br>
              <a:r>
                <a:rPr lang="en-US" sz="2400">
                  <a:latin typeface="Arial Black" pitchFamily="34" charset="0"/>
                </a:rPr>
                <a:t>by 12 pm Eastern</a:t>
              </a:r>
              <a:br>
                <a:rPr lang="en-US" sz="2400">
                  <a:latin typeface="Arial Black" pitchFamily="34" charset="0"/>
                </a:rPr>
              </a:br>
              <a:r>
                <a:rPr lang="en-US" sz="2400">
                  <a:latin typeface="Arial Black" pitchFamily="34" charset="0"/>
                </a:rPr>
                <a:t>and we will ship it </a:t>
              </a:r>
            </a:p>
            <a:p>
              <a:pPr algn="ctr" eaLnBrk="0" hangingPunct="0"/>
              <a:r>
                <a:rPr lang="en-US" sz="2400">
                  <a:latin typeface="Arial Black" pitchFamily="34" charset="0"/>
                </a:rPr>
                <a:t> the same day</a:t>
              </a:r>
              <a:r>
                <a:rPr lang="en-US" sz="1900">
                  <a:latin typeface="Arial Black" pitchFamily="34" charset="0"/>
                </a:rPr>
                <a:t> </a:t>
              </a:r>
              <a:r>
                <a:rPr lang="en-US" sz="1400">
                  <a:latin typeface="Arial Black" pitchFamily="34" charset="0"/>
                </a:rPr>
                <a:t/>
              </a:r>
              <a:br>
                <a:rPr lang="en-US" sz="1400">
                  <a:latin typeface="Arial Black" pitchFamily="34" charset="0"/>
                </a:rPr>
              </a:br>
              <a:r>
                <a:rPr lang="en-US" sz="1900"/>
                <a:t>When you fill out order form and send files</a:t>
              </a:r>
            </a:p>
            <a:p>
              <a:pPr algn="ctr" eaLnBrk="0" hangingPunct="0"/>
              <a:r>
                <a:rPr lang="en-US" sz="1900"/>
                <a:t> you will receive a confirmation e-mail</a:t>
              </a:r>
            </a:p>
            <a:p>
              <a:pPr algn="ctr" eaLnBrk="0" hangingPunct="0"/>
              <a:endParaRPr lang="en-US" sz="1900"/>
            </a:p>
            <a:p>
              <a:pPr algn="ctr" eaLnBrk="0" hangingPunct="0"/>
              <a:endParaRPr lang="en-US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6230</TotalTime>
  <Words>14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Black</vt:lpstr>
      <vt:lpstr>Comic Sans MS</vt:lpstr>
      <vt:lpstr>Times New Roman</vt:lpstr>
      <vt:lpstr>Arial Narrow</vt:lpstr>
      <vt:lpstr>Times</vt:lpstr>
      <vt:lpstr>4_Custom Design</vt:lpstr>
      <vt:lpstr>5_Custom Design</vt:lpstr>
      <vt:lpstr>2_Custom Design</vt:lpstr>
      <vt:lpstr>3_Custom Design</vt:lpstr>
      <vt:lpstr>PowerPoint Presentation</vt:lpstr>
    </vt:vector>
  </TitlesOfParts>
  <Company>P&amp;D Display Graphics, LLC</Company>
  <LinksUpToDate>false</LinksUpToDate>
  <SharedDoc>false</SharedDoc>
  <HyperlinkBase>http://www.posters4research.com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48x36 Poster Template</dc:title>
  <dc:subject>sample PowerPoint Template</dc:subject>
  <dc:creator>Perry Stein</dc:creator>
  <cp:keywords/>
  <dc:description>For output services or help using this template go to:_x000d_
www.posters4research.com_x000d_
copyright of P&amp;D Display Graphics, LLC</dc:description>
  <cp:lastModifiedBy>Perry Stein</cp:lastModifiedBy>
  <cp:revision>95</cp:revision>
  <dcterms:created xsi:type="dcterms:W3CDTF">2005-05-18T01:24:28Z</dcterms:created>
  <dcterms:modified xsi:type="dcterms:W3CDTF">2011-09-28T02:01:50Z</dcterms:modified>
  <cp:category>Powerpoint poster templates</cp:category>
</cp:coreProperties>
</file>