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3" r:id="rId2"/>
    <p:sldMasterId id="2147483654" r:id="rId3"/>
    <p:sldMasterId id="2147483651" r:id="rId4"/>
    <p:sldMasterId id="2147483652" r:id="rId5"/>
  </p:sldMasterIdLst>
  <p:notesMasterIdLst>
    <p:notesMasterId r:id="rId7"/>
  </p:notesMasterIdLst>
  <p:sldIdLst>
    <p:sldId id="256" r:id="rId6"/>
  </p:sldIdLst>
  <p:sldSz cx="43891200" cy="32918400"/>
  <p:notesSz cx="32461200" cy="4343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900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900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900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900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D8B088"/>
    <a:srgbClr val="FF9900"/>
    <a:srgbClr val="E5CBB1"/>
    <a:srgbClr val="800000"/>
    <a:srgbClr val="000066"/>
    <a:srgbClr val="CC7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745" autoAdjust="0"/>
    <p:restoredTop sz="96189" autoAdjust="0"/>
  </p:normalViewPr>
  <p:slideViewPr>
    <p:cSldViewPr snapToGrid="0">
      <p:cViewPr varScale="1">
        <p:scale>
          <a:sx n="14" d="100"/>
          <a:sy n="14" d="100"/>
        </p:scale>
        <p:origin x="-906" y="-132"/>
      </p:cViewPr>
      <p:guideLst>
        <p:guide orient="horz" pos="10368"/>
        <p:guide pos="2129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4066838" cy="217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3682" tIns="216841" rIns="433682" bIns="216841" numCol="1" anchor="t" anchorCtr="0" compatLnSpc="1">
            <a:prstTxWarp prst="textNoShape">
              <a:avLst/>
            </a:prstTxWarp>
          </a:bodyPr>
          <a:lstStyle>
            <a:lvl1pPr defTabSz="4337050">
              <a:defRPr sz="57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8386425" y="0"/>
            <a:ext cx="14066838" cy="217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3682" tIns="216841" rIns="433682" bIns="216841" numCol="1" anchor="t" anchorCtr="0" compatLnSpc="1">
            <a:prstTxWarp prst="textNoShape">
              <a:avLst/>
            </a:prstTxWarp>
          </a:bodyPr>
          <a:lstStyle>
            <a:lvl1pPr algn="r" defTabSz="4337050">
              <a:defRPr sz="57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5053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5372100" y="3257550"/>
            <a:ext cx="21717000" cy="16287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0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246438" y="20631150"/>
            <a:ext cx="25968325" cy="1954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3682" tIns="216841" rIns="433682" bIns="2168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0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41254363"/>
            <a:ext cx="14066838" cy="217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3682" tIns="216841" rIns="433682" bIns="216841" numCol="1" anchor="b" anchorCtr="0" compatLnSpc="1">
            <a:prstTxWarp prst="textNoShape">
              <a:avLst/>
            </a:prstTxWarp>
          </a:bodyPr>
          <a:lstStyle>
            <a:lvl1pPr defTabSz="4337050">
              <a:defRPr sz="57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50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8386425" y="41254363"/>
            <a:ext cx="14066838" cy="217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3682" tIns="216841" rIns="433682" bIns="216841" numCol="1" anchor="b" anchorCtr="0" compatLnSpc="1">
            <a:prstTxWarp prst="textNoShape">
              <a:avLst/>
            </a:prstTxWarp>
          </a:bodyPr>
          <a:lstStyle>
            <a:lvl1pPr algn="r" defTabSz="4337050">
              <a:defRPr sz="5700">
                <a:latin typeface="Arial" charset="0"/>
              </a:defRPr>
            </a:lvl1pPr>
          </a:lstStyle>
          <a:p>
            <a:fld id="{405D5983-0A20-47A2-A26A-9DDEBBA0944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8654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45C818-1E86-40F4-BC0A-5A65695EDA73}" type="slidenum">
              <a:rPr lang="en-US"/>
              <a:pPr/>
              <a:t>1</a:t>
            </a:fld>
            <a:endParaRPr lang="en-US"/>
          </a:p>
        </p:txBody>
      </p:sp>
      <p:sp>
        <p:nvSpPr>
          <p:cNvPr id="1515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0226675"/>
            <a:ext cx="37306250" cy="70548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8653125"/>
            <a:ext cx="30724475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332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035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404050" y="1273175"/>
            <a:ext cx="10480675" cy="3078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438" y="1273175"/>
            <a:ext cx="31291212" cy="3078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6721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0226675"/>
            <a:ext cx="37306250" cy="70548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8653125"/>
            <a:ext cx="30724475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391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8981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1153438"/>
            <a:ext cx="37307838" cy="65373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3952538"/>
            <a:ext cx="37307838" cy="72009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70187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22438" y="6286500"/>
            <a:ext cx="20123150" cy="25061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97988" y="6286500"/>
            <a:ext cx="20124737" cy="25061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0987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7369175"/>
            <a:ext cx="19392900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0439400"/>
            <a:ext cx="19392900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7369175"/>
            <a:ext cx="19400837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0439400"/>
            <a:ext cx="19400837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2828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1453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67261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1275"/>
            <a:ext cx="14439900" cy="5576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311275"/>
            <a:ext cx="24536400" cy="28093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6888163"/>
            <a:ext cx="14439900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48716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4941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23042563"/>
            <a:ext cx="26335037" cy="2720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2941638"/>
            <a:ext cx="26335037" cy="197500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25763538"/>
            <a:ext cx="26335037" cy="3862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291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9789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404050" y="1273175"/>
            <a:ext cx="10480675" cy="300751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438" y="1273175"/>
            <a:ext cx="31291212" cy="300751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2696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0226675"/>
            <a:ext cx="37306250" cy="70548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8653125"/>
            <a:ext cx="30724475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1009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434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1153438"/>
            <a:ext cx="37307838" cy="65373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3952538"/>
            <a:ext cx="37307838" cy="72009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900824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22438" y="6416675"/>
            <a:ext cx="5688012" cy="24803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62850" y="6416675"/>
            <a:ext cx="5688013" cy="24803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7980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7369175"/>
            <a:ext cx="19392900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0439400"/>
            <a:ext cx="19392900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7369175"/>
            <a:ext cx="19400837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0439400"/>
            <a:ext cx="19400837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38009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954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3182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1153438"/>
            <a:ext cx="37307838" cy="65373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3952538"/>
            <a:ext cx="37307838" cy="72009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782656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1275"/>
            <a:ext cx="14439900" cy="5576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311275"/>
            <a:ext cx="24536400" cy="28093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6888163"/>
            <a:ext cx="14439900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83052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23042563"/>
            <a:ext cx="26335037" cy="2720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2941638"/>
            <a:ext cx="26335037" cy="197500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25763538"/>
            <a:ext cx="26335037" cy="3862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200984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9132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404050" y="1273175"/>
            <a:ext cx="10480675" cy="29946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438" y="1273175"/>
            <a:ext cx="31291212" cy="29946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9381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0226675"/>
            <a:ext cx="37306250" cy="70548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8653125"/>
            <a:ext cx="30724475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24072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27909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1153438"/>
            <a:ext cx="37307838" cy="65373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3952538"/>
            <a:ext cx="37307838" cy="72009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300204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22438" y="7254875"/>
            <a:ext cx="4071937" cy="24803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6775" y="7254875"/>
            <a:ext cx="4073525" cy="24803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30180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7369175"/>
            <a:ext cx="19392900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0439400"/>
            <a:ext cx="19392900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7369175"/>
            <a:ext cx="19400837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0439400"/>
            <a:ext cx="19400837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420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789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22438" y="7254875"/>
            <a:ext cx="4071937" cy="24803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6775" y="7254875"/>
            <a:ext cx="4073525" cy="24803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1749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878157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1275"/>
            <a:ext cx="14439900" cy="5576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311275"/>
            <a:ext cx="24536400" cy="28093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6888163"/>
            <a:ext cx="14439900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089646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23042563"/>
            <a:ext cx="26335037" cy="2720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2941638"/>
            <a:ext cx="26335037" cy="197500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25763538"/>
            <a:ext cx="26335037" cy="3862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855916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3249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404050" y="1273175"/>
            <a:ext cx="10480675" cy="3078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438" y="1273175"/>
            <a:ext cx="31291212" cy="3078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945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0226675"/>
            <a:ext cx="37306250" cy="70548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8653125"/>
            <a:ext cx="30724475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03967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46188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1153438"/>
            <a:ext cx="37307838" cy="65373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3952538"/>
            <a:ext cx="37307838" cy="72009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8130807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22438" y="7254875"/>
            <a:ext cx="4071937" cy="24803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6775" y="7254875"/>
            <a:ext cx="4073525" cy="24803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86979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7369175"/>
            <a:ext cx="19392900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0439400"/>
            <a:ext cx="19392900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7369175"/>
            <a:ext cx="19400837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0439400"/>
            <a:ext cx="19400837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707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7369175"/>
            <a:ext cx="19392900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0439400"/>
            <a:ext cx="19392900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7369175"/>
            <a:ext cx="19400837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0439400"/>
            <a:ext cx="19400837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0290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17955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627006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1275"/>
            <a:ext cx="14439900" cy="5576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311275"/>
            <a:ext cx="24536400" cy="28093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6888163"/>
            <a:ext cx="14439900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4824840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23042563"/>
            <a:ext cx="26335037" cy="2720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2941638"/>
            <a:ext cx="26335037" cy="197500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25763538"/>
            <a:ext cx="26335037" cy="3862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370076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95848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404050" y="1273175"/>
            <a:ext cx="10480675" cy="3078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438" y="1273175"/>
            <a:ext cx="31291212" cy="3078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481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515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889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1275"/>
            <a:ext cx="14439900" cy="5576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311275"/>
            <a:ext cx="24536400" cy="28093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6888163"/>
            <a:ext cx="14439900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8014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23042563"/>
            <a:ext cx="26335037" cy="2720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2941638"/>
            <a:ext cx="26335037" cy="197500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25763538"/>
            <a:ext cx="26335037" cy="3862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456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ChangeArrowheads="1"/>
          </p:cNvSpPr>
          <p:nvPr userDrawn="1"/>
        </p:nvSpPr>
        <p:spPr bwMode="auto">
          <a:xfrm>
            <a:off x="0" y="4953000"/>
            <a:ext cx="43891200" cy="279654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07" name="Rectangle 3"/>
          <p:cNvSpPr>
            <a:spLocks noChangeArrowheads="1"/>
          </p:cNvSpPr>
          <p:nvPr userDrawn="1"/>
        </p:nvSpPr>
        <p:spPr bwMode="auto">
          <a:xfrm>
            <a:off x="0" y="0"/>
            <a:ext cx="43891200" cy="4770438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08" name="Rectangle 4"/>
          <p:cNvSpPr>
            <a:spLocks noChangeArrowheads="1"/>
          </p:cNvSpPr>
          <p:nvPr userDrawn="1"/>
        </p:nvSpPr>
        <p:spPr bwMode="auto">
          <a:xfrm>
            <a:off x="0" y="4800600"/>
            <a:ext cx="43891200" cy="130175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09" name="Rectangle 5" descr="Parchment"/>
          <p:cNvSpPr>
            <a:spLocks noChangeArrowheads="1"/>
          </p:cNvSpPr>
          <p:nvPr userDrawn="1"/>
        </p:nvSpPr>
        <p:spPr bwMode="auto">
          <a:xfrm>
            <a:off x="685800" y="5638800"/>
            <a:ext cx="9982200" cy="265477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12" name="Rectangle 8" descr="Parchment"/>
          <p:cNvSpPr>
            <a:spLocks noChangeArrowheads="1"/>
          </p:cNvSpPr>
          <p:nvPr userDrawn="1"/>
        </p:nvSpPr>
        <p:spPr bwMode="auto">
          <a:xfrm>
            <a:off x="33070800" y="5638800"/>
            <a:ext cx="9982200" cy="265477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1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960438" y="1273175"/>
            <a:ext cx="41924287" cy="220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1" rIns="91411" bIns="4570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831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22438" y="7254875"/>
            <a:ext cx="8297862" cy="2480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1" rIns="91411" bIns="457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98317" name="Rectangle 13" descr="Parchment"/>
          <p:cNvSpPr>
            <a:spLocks noChangeArrowheads="1"/>
          </p:cNvSpPr>
          <p:nvPr userDrawn="1"/>
        </p:nvSpPr>
        <p:spPr bwMode="auto">
          <a:xfrm>
            <a:off x="11498263" y="5646738"/>
            <a:ext cx="20742275" cy="12206287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18" name="Rectangle 14" descr="Parchment"/>
          <p:cNvSpPr>
            <a:spLocks noChangeArrowheads="1"/>
          </p:cNvSpPr>
          <p:nvPr userDrawn="1"/>
        </p:nvSpPr>
        <p:spPr bwMode="auto">
          <a:xfrm>
            <a:off x="11498263" y="18761075"/>
            <a:ext cx="20742275" cy="1342548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20" name="Text Box 16"/>
          <p:cNvSpPr txBox="1">
            <a:spLocks noChangeArrowheads="1"/>
          </p:cNvSpPr>
          <p:nvPr userDrawn="1"/>
        </p:nvSpPr>
        <p:spPr bwMode="auto">
          <a:xfrm>
            <a:off x="39489063" y="32361188"/>
            <a:ext cx="3511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2575" algn="l" rtl="0" fontAlgn="base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ChangeArrowheads="1"/>
          </p:cNvSpPr>
          <p:nvPr userDrawn="1"/>
        </p:nvSpPr>
        <p:spPr bwMode="auto">
          <a:xfrm>
            <a:off x="0" y="4953000"/>
            <a:ext cx="43891200" cy="279654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51" name="Rectangle 3"/>
          <p:cNvSpPr>
            <a:spLocks noChangeArrowheads="1"/>
          </p:cNvSpPr>
          <p:nvPr userDrawn="1"/>
        </p:nvSpPr>
        <p:spPr bwMode="auto">
          <a:xfrm>
            <a:off x="0" y="0"/>
            <a:ext cx="43891200" cy="4770438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53" name="Rectangle 5" descr="Parchment"/>
          <p:cNvSpPr>
            <a:spLocks noChangeArrowheads="1"/>
          </p:cNvSpPr>
          <p:nvPr userDrawn="1"/>
        </p:nvSpPr>
        <p:spPr bwMode="auto">
          <a:xfrm>
            <a:off x="784225" y="5638800"/>
            <a:ext cx="42344975" cy="265477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52" name="Rectangle 4"/>
          <p:cNvSpPr>
            <a:spLocks noChangeArrowheads="1"/>
          </p:cNvSpPr>
          <p:nvPr userDrawn="1"/>
        </p:nvSpPr>
        <p:spPr bwMode="auto">
          <a:xfrm>
            <a:off x="0" y="4800600"/>
            <a:ext cx="43891200" cy="130175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58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960438" y="1273175"/>
            <a:ext cx="41924287" cy="220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1" rIns="91411" bIns="4570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4459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22438" y="6286500"/>
            <a:ext cx="40400287" cy="2506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1" rIns="91411" bIns="457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04460" name="Text Box 12"/>
          <p:cNvSpPr txBox="1">
            <a:spLocks noChangeArrowheads="1"/>
          </p:cNvSpPr>
          <p:nvPr userDrawn="1"/>
        </p:nvSpPr>
        <p:spPr bwMode="auto">
          <a:xfrm>
            <a:off x="39489063" y="32361188"/>
            <a:ext cx="3511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2575" algn="l" rtl="0" fontAlgn="base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ChangeArrowheads="1"/>
          </p:cNvSpPr>
          <p:nvPr userDrawn="1"/>
        </p:nvSpPr>
        <p:spPr bwMode="auto">
          <a:xfrm>
            <a:off x="0" y="4953000"/>
            <a:ext cx="43891200" cy="279654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27" name="Rectangle 3"/>
          <p:cNvSpPr>
            <a:spLocks noChangeArrowheads="1"/>
          </p:cNvSpPr>
          <p:nvPr userDrawn="1"/>
        </p:nvSpPr>
        <p:spPr bwMode="auto">
          <a:xfrm>
            <a:off x="0" y="0"/>
            <a:ext cx="43891200" cy="4770438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28" name="Rectangle 4"/>
          <p:cNvSpPr>
            <a:spLocks noChangeArrowheads="1"/>
          </p:cNvSpPr>
          <p:nvPr userDrawn="1"/>
        </p:nvSpPr>
        <p:spPr bwMode="auto">
          <a:xfrm>
            <a:off x="0" y="4800600"/>
            <a:ext cx="43891200" cy="130175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29" name="Rectangle 5" descr="Parchment"/>
          <p:cNvSpPr>
            <a:spLocks noChangeArrowheads="1"/>
          </p:cNvSpPr>
          <p:nvPr userDrawn="1"/>
        </p:nvSpPr>
        <p:spPr bwMode="auto">
          <a:xfrm>
            <a:off x="685800" y="5502275"/>
            <a:ext cx="13639800" cy="265477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960438" y="1273175"/>
            <a:ext cx="41924287" cy="220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1" rIns="91411" bIns="4570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46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22438" y="6416675"/>
            <a:ext cx="11528425" cy="2480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1" rIns="91411" bIns="457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54642" name="Rectangle 18" descr="Parchment"/>
          <p:cNvSpPr>
            <a:spLocks noChangeArrowheads="1"/>
          </p:cNvSpPr>
          <p:nvPr userDrawn="1"/>
        </p:nvSpPr>
        <p:spPr bwMode="auto">
          <a:xfrm>
            <a:off x="15117763" y="5502275"/>
            <a:ext cx="13639800" cy="265477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43" name="Rectangle 19" descr="Parchment"/>
          <p:cNvSpPr>
            <a:spLocks noChangeArrowheads="1"/>
          </p:cNvSpPr>
          <p:nvPr userDrawn="1"/>
        </p:nvSpPr>
        <p:spPr bwMode="auto">
          <a:xfrm>
            <a:off x="29549725" y="5502275"/>
            <a:ext cx="13639800" cy="265477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44" name="Text Box 20"/>
          <p:cNvSpPr txBox="1">
            <a:spLocks noChangeArrowheads="1"/>
          </p:cNvSpPr>
          <p:nvPr userDrawn="1"/>
        </p:nvSpPr>
        <p:spPr bwMode="auto">
          <a:xfrm>
            <a:off x="39489063" y="32361188"/>
            <a:ext cx="3511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2575" algn="l" rtl="0" fontAlgn="base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/>
          </p:cNvSpPr>
          <p:nvPr userDrawn="1"/>
        </p:nvSpPr>
        <p:spPr bwMode="auto">
          <a:xfrm>
            <a:off x="0" y="4953000"/>
            <a:ext cx="43891200" cy="279654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5" name="Rectangle 3"/>
          <p:cNvSpPr>
            <a:spLocks noChangeArrowheads="1"/>
          </p:cNvSpPr>
          <p:nvPr userDrawn="1"/>
        </p:nvSpPr>
        <p:spPr bwMode="auto">
          <a:xfrm>
            <a:off x="0" y="0"/>
            <a:ext cx="43891200" cy="4770438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6" name="Rectangle 4"/>
          <p:cNvSpPr>
            <a:spLocks noChangeArrowheads="1"/>
          </p:cNvSpPr>
          <p:nvPr userDrawn="1"/>
        </p:nvSpPr>
        <p:spPr bwMode="auto">
          <a:xfrm>
            <a:off x="0" y="4800600"/>
            <a:ext cx="43891200" cy="130175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6" descr="Parchment"/>
          <p:cNvSpPr>
            <a:spLocks noChangeArrowheads="1"/>
          </p:cNvSpPr>
          <p:nvPr userDrawn="1"/>
        </p:nvSpPr>
        <p:spPr bwMode="auto">
          <a:xfrm>
            <a:off x="663575" y="5638800"/>
            <a:ext cx="20802600" cy="265477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9" name="Rectangle 7" descr="Parchment"/>
          <p:cNvSpPr>
            <a:spLocks noChangeArrowheads="1"/>
          </p:cNvSpPr>
          <p:nvPr userDrawn="1"/>
        </p:nvSpPr>
        <p:spPr bwMode="auto">
          <a:xfrm>
            <a:off x="22272625" y="5638800"/>
            <a:ext cx="9982200" cy="265477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60" name="Rectangle 8" descr="Parchment"/>
          <p:cNvSpPr>
            <a:spLocks noChangeArrowheads="1"/>
          </p:cNvSpPr>
          <p:nvPr userDrawn="1"/>
        </p:nvSpPr>
        <p:spPr bwMode="auto">
          <a:xfrm>
            <a:off x="33070800" y="5638800"/>
            <a:ext cx="9982200" cy="265477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62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960438" y="1273175"/>
            <a:ext cx="41924287" cy="220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1" rIns="91411" bIns="4570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0363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22438" y="7254875"/>
            <a:ext cx="8297862" cy="2480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1" rIns="91411" bIns="457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00364" name="Text Box 12"/>
          <p:cNvSpPr txBox="1">
            <a:spLocks noChangeArrowheads="1"/>
          </p:cNvSpPr>
          <p:nvPr userDrawn="1"/>
        </p:nvSpPr>
        <p:spPr bwMode="auto">
          <a:xfrm>
            <a:off x="39489063" y="32361188"/>
            <a:ext cx="3511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2575" algn="l" rtl="0" fontAlgn="base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ChangeArrowheads="1"/>
          </p:cNvSpPr>
          <p:nvPr userDrawn="1"/>
        </p:nvSpPr>
        <p:spPr bwMode="auto">
          <a:xfrm>
            <a:off x="0" y="4953000"/>
            <a:ext cx="43891200" cy="279654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03" name="Rectangle 3"/>
          <p:cNvSpPr>
            <a:spLocks noChangeArrowheads="1"/>
          </p:cNvSpPr>
          <p:nvPr userDrawn="1"/>
        </p:nvSpPr>
        <p:spPr bwMode="auto">
          <a:xfrm>
            <a:off x="0" y="0"/>
            <a:ext cx="43891200" cy="4770438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04" name="Rectangle 4"/>
          <p:cNvSpPr>
            <a:spLocks noChangeArrowheads="1"/>
          </p:cNvSpPr>
          <p:nvPr userDrawn="1"/>
        </p:nvSpPr>
        <p:spPr bwMode="auto">
          <a:xfrm>
            <a:off x="0" y="4800600"/>
            <a:ext cx="43891200" cy="130175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05" name="Rectangle 5" descr="Parchment"/>
          <p:cNvSpPr>
            <a:spLocks noChangeArrowheads="1"/>
          </p:cNvSpPr>
          <p:nvPr userDrawn="1"/>
        </p:nvSpPr>
        <p:spPr bwMode="auto">
          <a:xfrm>
            <a:off x="685800" y="5638800"/>
            <a:ext cx="9982200" cy="265477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06" name="Rectangle 6" descr="Parchment"/>
          <p:cNvSpPr>
            <a:spLocks noChangeArrowheads="1"/>
          </p:cNvSpPr>
          <p:nvPr userDrawn="1"/>
        </p:nvSpPr>
        <p:spPr bwMode="auto">
          <a:xfrm>
            <a:off x="11483975" y="5638800"/>
            <a:ext cx="9982200" cy="265477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07" name="Rectangle 7" descr="Parchment"/>
          <p:cNvSpPr>
            <a:spLocks noChangeArrowheads="1"/>
          </p:cNvSpPr>
          <p:nvPr userDrawn="1"/>
        </p:nvSpPr>
        <p:spPr bwMode="auto">
          <a:xfrm>
            <a:off x="22272625" y="5638800"/>
            <a:ext cx="20750213" cy="265477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1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960438" y="1273175"/>
            <a:ext cx="41924287" cy="220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1" rIns="91411" bIns="4570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1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22438" y="7254875"/>
            <a:ext cx="8297862" cy="2480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1" rIns="91411" bIns="457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02412" name="Text Box 12"/>
          <p:cNvSpPr txBox="1">
            <a:spLocks noChangeArrowheads="1"/>
          </p:cNvSpPr>
          <p:nvPr userDrawn="1"/>
        </p:nvSpPr>
        <p:spPr bwMode="auto">
          <a:xfrm>
            <a:off x="39489063" y="32361188"/>
            <a:ext cx="3511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2575" algn="l" rtl="0" fontAlgn="base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4525963" y="1143000"/>
            <a:ext cx="34771012" cy="279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7" tIns="45696" rIns="91387" bIns="45696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600">
                <a:latin typeface="Arial Black" pitchFamily="34" charset="0"/>
              </a:rPr>
              <a:t>36x48 Poster Template – Poster Title Line</a:t>
            </a:r>
          </a:p>
          <a:p>
            <a:pPr algn="ctr" eaLnBrk="0" hangingPunct="0"/>
            <a:r>
              <a:rPr lang="en-US" sz="4800" b="1">
                <a:latin typeface="Arial" charset="0"/>
              </a:rPr>
              <a:t> </a:t>
            </a:r>
            <a:r>
              <a:rPr lang="en-US" sz="5300" b="1">
                <a:latin typeface="Arial" charset="0"/>
              </a:rPr>
              <a:t>Author and contributor names</a:t>
            </a:r>
            <a:r>
              <a:rPr lang="en-US" sz="4800" b="1">
                <a:latin typeface="Arial" charset="0"/>
              </a:rPr>
              <a:t/>
            </a:r>
            <a:br>
              <a:rPr lang="en-US" sz="4800" b="1">
                <a:latin typeface="Arial" charset="0"/>
              </a:rPr>
            </a:br>
            <a:r>
              <a:rPr lang="en-US" sz="3800" b="1">
                <a:latin typeface="Arial" charset="0"/>
              </a:rPr>
              <a:t>The names and addresses of the associated institutions</a:t>
            </a:r>
            <a:endParaRPr lang="en-US" sz="3800" i="1">
              <a:latin typeface="Arial Black" pitchFamily="34" charset="0"/>
            </a:endParaRP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685800" y="5638800"/>
            <a:ext cx="9982200" cy="609600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1" tIns="45701" rIns="91411" bIns="45701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</a:rPr>
              <a:t>        </a:t>
            </a:r>
            <a:r>
              <a:rPr lang="en-US" sz="3400" b="1">
                <a:solidFill>
                  <a:schemeClr val="bg1"/>
                </a:solidFill>
              </a:rPr>
              <a:t>Header</a:t>
            </a: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685800" y="17094200"/>
            <a:ext cx="9982200" cy="609600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1" tIns="45701" rIns="91411" bIns="45701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       </a:t>
            </a:r>
            <a:r>
              <a:rPr lang="en-US" sz="3400" b="1">
                <a:solidFill>
                  <a:schemeClr val="bg1"/>
                </a:solidFill>
              </a:rPr>
              <a:t>Header</a:t>
            </a:r>
          </a:p>
        </p:txBody>
      </p:sp>
      <p:sp>
        <p:nvSpPr>
          <p:cNvPr id="2087" name="Text Box 39"/>
          <p:cNvSpPr txBox="1">
            <a:spLocks noChangeArrowheads="1"/>
          </p:cNvSpPr>
          <p:nvPr/>
        </p:nvSpPr>
        <p:spPr bwMode="auto">
          <a:xfrm>
            <a:off x="11506200" y="5646738"/>
            <a:ext cx="20726400" cy="609600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1" tIns="45701" rIns="91411" bIns="45701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400" b="1">
                <a:solidFill>
                  <a:schemeClr val="bg1"/>
                </a:solidFill>
              </a:rPr>
              <a:t>       </a:t>
            </a:r>
            <a:r>
              <a:rPr lang="en-US" sz="3400" b="1"/>
              <a:t> </a:t>
            </a:r>
            <a:r>
              <a:rPr lang="en-US" sz="3400" b="1">
                <a:solidFill>
                  <a:schemeClr val="bg1"/>
                </a:solidFill>
              </a:rPr>
              <a:t>Header</a:t>
            </a:r>
            <a:endParaRPr lang="en-US" sz="3400" b="1"/>
          </a:p>
        </p:txBody>
      </p:sp>
      <p:sp>
        <p:nvSpPr>
          <p:cNvPr id="2335" name="Text Box 287"/>
          <p:cNvSpPr txBox="1">
            <a:spLocks noChangeArrowheads="1"/>
          </p:cNvSpPr>
          <p:nvPr/>
        </p:nvSpPr>
        <p:spPr bwMode="auto">
          <a:xfrm>
            <a:off x="1341438" y="6804025"/>
            <a:ext cx="86407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1" tIns="45701" rIns="91411" bIns="45701">
            <a:spAutoFit/>
          </a:bodyPr>
          <a:lstStyle>
            <a:lvl1pPr defTabSz="4389438">
              <a:defRPr>
                <a:solidFill>
                  <a:schemeClr val="tx1"/>
                </a:solidFill>
                <a:latin typeface="Arial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>
                <a:latin typeface="Arial Narrow" pitchFamily="34" charset="0"/>
              </a:rPr>
              <a:t>Body copy</a:t>
            </a:r>
          </a:p>
        </p:txBody>
      </p:sp>
      <p:sp>
        <p:nvSpPr>
          <p:cNvPr id="2336" name="Text Box 288"/>
          <p:cNvSpPr txBox="1">
            <a:spLocks noChangeArrowheads="1"/>
          </p:cNvSpPr>
          <p:nvPr/>
        </p:nvSpPr>
        <p:spPr bwMode="auto">
          <a:xfrm>
            <a:off x="1349375" y="17784763"/>
            <a:ext cx="863282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1" tIns="45701" rIns="91411" bIns="45701">
            <a:spAutoFit/>
          </a:bodyPr>
          <a:lstStyle>
            <a:lvl1pPr defTabSz="4389438">
              <a:defRPr>
                <a:solidFill>
                  <a:schemeClr val="tx1"/>
                </a:solidFill>
                <a:latin typeface="Arial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>
                <a:latin typeface="Arial Narrow" pitchFamily="34" charset="0"/>
              </a:rPr>
              <a:t>Body copy</a:t>
            </a:r>
          </a:p>
        </p:txBody>
      </p:sp>
      <p:sp>
        <p:nvSpPr>
          <p:cNvPr id="2341" name="Oval 293"/>
          <p:cNvSpPr>
            <a:spLocks noChangeArrowheads="1"/>
          </p:cNvSpPr>
          <p:nvPr/>
        </p:nvSpPr>
        <p:spPr bwMode="auto">
          <a:xfrm>
            <a:off x="39106475" y="846138"/>
            <a:ext cx="3092450" cy="3094037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6" tIns="45710" rIns="91426" bIns="45710" anchor="ctr"/>
          <a:lstStyle/>
          <a:p>
            <a:pPr algn="ctr" defTabSz="4389438"/>
            <a:r>
              <a:rPr lang="en-US" sz="5300">
                <a:latin typeface="Arial Black" pitchFamily="34" charset="0"/>
              </a:rPr>
              <a:t>LOGO</a:t>
            </a:r>
          </a:p>
        </p:txBody>
      </p:sp>
      <p:grpSp>
        <p:nvGrpSpPr>
          <p:cNvPr id="2343" name="Group 295"/>
          <p:cNvGrpSpPr>
            <a:grpSpLocks/>
          </p:cNvGrpSpPr>
          <p:nvPr/>
        </p:nvGrpSpPr>
        <p:grpSpPr bwMode="auto">
          <a:xfrm>
            <a:off x="769938" y="282575"/>
            <a:ext cx="5729287" cy="4213225"/>
            <a:chOff x="24384" y="17520"/>
            <a:chExt cx="2688" cy="1865"/>
          </a:xfrm>
        </p:grpSpPr>
        <p:sp>
          <p:nvSpPr>
            <p:cNvPr id="2344" name="AutoShape 296"/>
            <p:cNvSpPr>
              <a:spLocks noChangeArrowheads="1"/>
            </p:cNvSpPr>
            <p:nvPr/>
          </p:nvSpPr>
          <p:spPr bwMode="auto">
            <a:xfrm>
              <a:off x="24384" y="17520"/>
              <a:ext cx="2688" cy="1848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00"/>
                </a:gs>
                <a:gs pos="100000">
                  <a:srgbClr val="FF99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45" name="AutoShape 297"/>
            <p:cNvSpPr>
              <a:spLocks noChangeArrowheads="1"/>
            </p:cNvSpPr>
            <p:nvPr/>
          </p:nvSpPr>
          <p:spPr bwMode="auto">
            <a:xfrm>
              <a:off x="24643" y="17543"/>
              <a:ext cx="2135" cy="1842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66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11" tIns="45701" rIns="91411" bIns="45701" anchor="ctr"/>
            <a:lstStyle/>
            <a:p>
              <a:pPr algn="ctr" eaLnBrk="0" hangingPunct="0"/>
              <a:r>
                <a:rPr lang="en-US" sz="1400">
                  <a:solidFill>
                    <a:schemeClr val="bg1"/>
                  </a:solidFill>
                  <a:latin typeface="Arial Black" pitchFamily="34" charset="0"/>
                </a:rPr>
                <a:t/>
              </a:r>
              <a:br>
                <a:rPr lang="en-US" sz="1400">
                  <a:solidFill>
                    <a:schemeClr val="bg1"/>
                  </a:solidFill>
                  <a:latin typeface="Arial Black" pitchFamily="34" charset="0"/>
                </a:rPr>
              </a:br>
              <a:endParaRPr lang="en-US" sz="2400">
                <a:solidFill>
                  <a:schemeClr val="bg1"/>
                </a:solidFill>
                <a:latin typeface="Arial Black" pitchFamily="34" charset="0"/>
              </a:endParaRPr>
            </a:p>
            <a:p>
              <a:pPr algn="ctr" eaLnBrk="0" hangingPunct="0"/>
              <a:r>
                <a:rPr lang="en-US" sz="2400">
                  <a:latin typeface="Arial Black" pitchFamily="34" charset="0"/>
                </a:rPr>
                <a:t>Order your poster</a:t>
              </a:r>
              <a:br>
                <a:rPr lang="en-US" sz="2400">
                  <a:latin typeface="Arial Black" pitchFamily="34" charset="0"/>
                </a:rPr>
              </a:br>
              <a:r>
                <a:rPr lang="en-US" sz="2400">
                  <a:latin typeface="Arial Black" pitchFamily="34" charset="0"/>
                </a:rPr>
                <a:t>by 12 pm Eastern</a:t>
              </a:r>
              <a:br>
                <a:rPr lang="en-US" sz="2400">
                  <a:latin typeface="Arial Black" pitchFamily="34" charset="0"/>
                </a:rPr>
              </a:br>
              <a:r>
                <a:rPr lang="en-US" sz="2400">
                  <a:latin typeface="Arial Black" pitchFamily="34" charset="0"/>
                </a:rPr>
                <a:t>and we will ship it </a:t>
              </a:r>
            </a:p>
            <a:p>
              <a:pPr algn="ctr" eaLnBrk="0" hangingPunct="0"/>
              <a:r>
                <a:rPr lang="en-US" sz="2400">
                  <a:latin typeface="Arial Black" pitchFamily="34" charset="0"/>
                </a:rPr>
                <a:t> the same day</a:t>
              </a:r>
              <a:r>
                <a:rPr lang="en-US" sz="1900">
                  <a:latin typeface="Arial Black" pitchFamily="34" charset="0"/>
                </a:rPr>
                <a:t> </a:t>
              </a:r>
              <a:r>
                <a:rPr lang="en-US" sz="1400">
                  <a:latin typeface="Arial Black" pitchFamily="34" charset="0"/>
                </a:rPr>
                <a:t/>
              </a:r>
              <a:br>
                <a:rPr lang="en-US" sz="1400">
                  <a:latin typeface="Arial Black" pitchFamily="34" charset="0"/>
                </a:rPr>
              </a:br>
              <a:r>
                <a:rPr lang="en-US" sz="1900"/>
                <a:t>When you fill out order form and send files</a:t>
              </a:r>
            </a:p>
            <a:p>
              <a:pPr algn="ctr" eaLnBrk="0" hangingPunct="0"/>
              <a:r>
                <a:rPr lang="en-US" sz="1900"/>
                <a:t> you will receive a confirmation e-mail</a:t>
              </a:r>
            </a:p>
            <a:p>
              <a:pPr algn="ctr" eaLnBrk="0" hangingPunct="0"/>
              <a:endParaRPr lang="en-US" sz="1900"/>
            </a:p>
            <a:p>
              <a:pPr algn="ctr" eaLnBrk="0" hangingPunct="0"/>
              <a:endParaRPr lang="en-US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2346" name="Text Box 298"/>
          <p:cNvSpPr txBox="1">
            <a:spLocks noChangeArrowheads="1"/>
          </p:cNvSpPr>
          <p:nvPr/>
        </p:nvSpPr>
        <p:spPr bwMode="auto">
          <a:xfrm>
            <a:off x="677863" y="23715663"/>
            <a:ext cx="9998075" cy="609600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1" tIns="45701" rIns="91411" bIns="45701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</a:rPr>
              <a:t>        </a:t>
            </a:r>
            <a:r>
              <a:rPr lang="en-US" sz="3400" b="1">
                <a:solidFill>
                  <a:schemeClr val="bg1"/>
                </a:solidFill>
              </a:rPr>
              <a:t>Header</a:t>
            </a:r>
          </a:p>
        </p:txBody>
      </p:sp>
      <p:sp>
        <p:nvSpPr>
          <p:cNvPr id="2347" name="Text Box 299"/>
          <p:cNvSpPr txBox="1">
            <a:spLocks noChangeArrowheads="1"/>
          </p:cNvSpPr>
          <p:nvPr/>
        </p:nvSpPr>
        <p:spPr bwMode="auto">
          <a:xfrm>
            <a:off x="1387475" y="24415750"/>
            <a:ext cx="8640763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1" tIns="45701" rIns="91411" bIns="45701">
            <a:spAutoFit/>
          </a:bodyPr>
          <a:lstStyle>
            <a:lvl1pPr defTabSz="4389438">
              <a:defRPr>
                <a:solidFill>
                  <a:schemeClr val="tx1"/>
                </a:solidFill>
                <a:latin typeface="Arial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>
                <a:latin typeface="Arial Narrow" pitchFamily="34" charset="0"/>
              </a:rPr>
              <a:t>Body Copy</a:t>
            </a:r>
          </a:p>
        </p:txBody>
      </p:sp>
      <p:sp>
        <p:nvSpPr>
          <p:cNvPr id="152646" name="Rectangle 1094"/>
          <p:cNvSpPr>
            <a:spLocks noChangeArrowheads="1"/>
          </p:cNvSpPr>
          <p:nvPr/>
        </p:nvSpPr>
        <p:spPr bwMode="auto">
          <a:xfrm>
            <a:off x="43357800" y="14576425"/>
            <a:ext cx="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endParaRPr lang="en-US" sz="1900">
              <a:latin typeface="Arial" charset="0"/>
            </a:endParaRPr>
          </a:p>
        </p:txBody>
      </p:sp>
      <p:sp>
        <p:nvSpPr>
          <p:cNvPr id="152803" name="Text Box 1251"/>
          <p:cNvSpPr txBox="1">
            <a:spLocks noChangeArrowheads="1"/>
          </p:cNvSpPr>
          <p:nvPr/>
        </p:nvSpPr>
        <p:spPr bwMode="auto">
          <a:xfrm>
            <a:off x="33093025" y="5646738"/>
            <a:ext cx="9982200" cy="609600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1" tIns="45701" rIns="91411" bIns="45701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400" b="1">
                <a:solidFill>
                  <a:schemeClr val="bg1"/>
                </a:solidFill>
              </a:rPr>
              <a:t>       Header</a:t>
            </a:r>
            <a:endParaRPr lang="en-US" sz="4300" b="1">
              <a:solidFill>
                <a:schemeClr val="bg1"/>
              </a:solidFill>
            </a:endParaRPr>
          </a:p>
        </p:txBody>
      </p:sp>
      <p:sp>
        <p:nvSpPr>
          <p:cNvPr id="152804" name="Text Box 1252"/>
          <p:cNvSpPr txBox="1">
            <a:spLocks noChangeArrowheads="1"/>
          </p:cNvSpPr>
          <p:nvPr/>
        </p:nvSpPr>
        <p:spPr bwMode="auto">
          <a:xfrm>
            <a:off x="33802638" y="6689725"/>
            <a:ext cx="897572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1" tIns="45701" rIns="91411" bIns="45701">
            <a:spAutoFit/>
          </a:bodyPr>
          <a:lstStyle/>
          <a:p>
            <a:pPr eaLnBrk="0" hangingPunct="0"/>
            <a:r>
              <a:rPr lang="en-US"/>
              <a:t>Body Copy</a:t>
            </a:r>
          </a:p>
        </p:txBody>
      </p:sp>
      <p:sp>
        <p:nvSpPr>
          <p:cNvPr id="152813" name="Text Box 1261"/>
          <p:cNvSpPr txBox="1">
            <a:spLocks noChangeArrowheads="1"/>
          </p:cNvSpPr>
          <p:nvPr/>
        </p:nvSpPr>
        <p:spPr bwMode="auto">
          <a:xfrm>
            <a:off x="11506200" y="18753138"/>
            <a:ext cx="20726400" cy="609600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1" tIns="45701" rIns="91411" bIns="45701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400" b="1">
                <a:solidFill>
                  <a:schemeClr val="bg1"/>
                </a:solidFill>
              </a:rPr>
              <a:t>    </a:t>
            </a:r>
            <a:r>
              <a:rPr lang="en-US" sz="3400" b="1">
                <a:solidFill>
                  <a:srgbClr val="FFFFFF"/>
                </a:solidFill>
              </a:rPr>
              <a:t>Importing picture files</a:t>
            </a:r>
          </a:p>
        </p:txBody>
      </p:sp>
      <p:sp>
        <p:nvSpPr>
          <p:cNvPr id="152815" name="Text Box 1263"/>
          <p:cNvSpPr txBox="1">
            <a:spLocks noChangeArrowheads="1"/>
          </p:cNvSpPr>
          <p:nvPr/>
        </p:nvSpPr>
        <p:spPr bwMode="auto">
          <a:xfrm>
            <a:off x="11793538" y="6657975"/>
            <a:ext cx="201183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6" tIns="45710" rIns="91426" bIns="45710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800">
                <a:solidFill>
                  <a:srgbClr val="000000"/>
                </a:solidFill>
                <a:latin typeface="Arial Narrow" pitchFamily="34" charset="0"/>
                <a:ea typeface="Times New Roman" pitchFamily="18" charset="0"/>
                <a:cs typeface="Arial" charset="0"/>
              </a:rPr>
              <a:t>Body copy</a:t>
            </a:r>
            <a:r>
              <a:rPr lang="en-US" sz="2800">
                <a:latin typeface="Arial Narrow" pitchFamily="34" charset="0"/>
                <a:ea typeface="Times New Roman" pitchFamily="18" charset="0"/>
                <a:cs typeface="Arial" charset="0"/>
              </a:rPr>
              <a:t> </a:t>
            </a:r>
          </a:p>
        </p:txBody>
      </p:sp>
      <p:sp>
        <p:nvSpPr>
          <p:cNvPr id="152827" name="Text Box 1275"/>
          <p:cNvSpPr txBox="1">
            <a:spLocks noChangeArrowheads="1"/>
          </p:cNvSpPr>
          <p:nvPr/>
        </p:nvSpPr>
        <p:spPr bwMode="auto">
          <a:xfrm>
            <a:off x="11933238" y="19659600"/>
            <a:ext cx="109458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6" tIns="45710" rIns="91426" bIns="45710">
            <a:spAutoFit/>
          </a:bodyPr>
          <a:lstStyle/>
          <a:p>
            <a:pPr eaLnBrk="0" hangingPunct="0"/>
            <a:r>
              <a:rPr lang="en-US" sz="2800"/>
              <a:t>Body copy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Custom Design">
  <a:themeElements>
    <a:clrScheme name="4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4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5_Custom Design">
  <a:themeElements>
    <a:clrScheme name="5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5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6236</TotalTime>
  <Words>40</Words>
  <Application>Microsoft Office PowerPoint</Application>
  <PresentationFormat>Custom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Arial</vt:lpstr>
      <vt:lpstr>Arial Black</vt:lpstr>
      <vt:lpstr>Comic Sans MS</vt:lpstr>
      <vt:lpstr>Times New Roman</vt:lpstr>
      <vt:lpstr>Arial Narrow</vt:lpstr>
      <vt:lpstr>Times</vt:lpstr>
      <vt:lpstr>1_Custom Design</vt:lpstr>
      <vt:lpstr>4_Custom Design</vt:lpstr>
      <vt:lpstr>5_Custom Design</vt:lpstr>
      <vt:lpstr>2_Custom Design</vt:lpstr>
      <vt:lpstr>3_Custom Design</vt:lpstr>
      <vt:lpstr>PowerPoint Presentation</vt:lpstr>
    </vt:vector>
  </TitlesOfParts>
  <Company>P&amp;D Display Graphics, LLC</Company>
  <LinksUpToDate>false</LinksUpToDate>
  <SharedDoc>false</SharedDoc>
  <HyperlinkBase>http://www.posters4research.com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48x36 Poster Template</dc:title>
  <dc:subject>sample PowerPoint Template</dc:subject>
  <dc:creator>Perry Stein</dc:creator>
  <cp:keywords/>
  <dc:description>For output services or help using this template go to:_x000d_
www.posters4research.com_x000d_
copyright of P&amp;D Display Graphics, LLC</dc:description>
  <cp:lastModifiedBy>Perry Stein</cp:lastModifiedBy>
  <cp:revision>98</cp:revision>
  <dcterms:created xsi:type="dcterms:W3CDTF">2005-05-18T01:24:28Z</dcterms:created>
  <dcterms:modified xsi:type="dcterms:W3CDTF">2011-09-28T02:01:27Z</dcterms:modified>
  <cp:category>Powerpoint poster templates</cp:category>
</cp:coreProperties>
</file>