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43891200" cy="219456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7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7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7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7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7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7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7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7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7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8" d="100"/>
          <a:sy n="18" d="100"/>
        </p:scale>
        <p:origin x="-126" y="-204"/>
      </p:cViewPr>
      <p:guideLst>
        <p:guide orient="horz" pos="6912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1974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964488A-AD2C-48AB-ACDF-C9B7B17FDC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1632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922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0" y="685800"/>
            <a:ext cx="6858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B23552D-5CC4-474B-A5CA-A62A6FC4080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8690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67EC4F-4F08-4DC9-97C5-93A62E6DB0CE}" type="slidenum">
              <a:rPr lang="en-US"/>
              <a:pPr/>
              <a:t>1</a:t>
            </a:fld>
            <a:endParaRPr lang="en-US"/>
          </a:p>
        </p:txBody>
      </p:sp>
      <p:sp>
        <p:nvSpPr>
          <p:cNvPr id="102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6816725"/>
            <a:ext cx="37306250" cy="4705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12436475"/>
            <a:ext cx="30724475" cy="56070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379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310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404050" y="847725"/>
            <a:ext cx="10480675" cy="20523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0438" y="847725"/>
            <a:ext cx="31291212" cy="20523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104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02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14101763"/>
            <a:ext cx="37307838" cy="43592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9301163"/>
            <a:ext cx="37307838" cy="4800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18638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22438" y="4835525"/>
            <a:ext cx="4071937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6775" y="4835525"/>
            <a:ext cx="4073525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549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879475"/>
            <a:ext cx="39503350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4911725"/>
            <a:ext cx="19392900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6959600"/>
            <a:ext cx="19392900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4911725"/>
            <a:ext cx="19400837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6959600"/>
            <a:ext cx="19400837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398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40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291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873125"/>
            <a:ext cx="14439900" cy="37195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873125"/>
            <a:ext cx="24536400" cy="187309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4592638"/>
            <a:ext cx="14439900" cy="150114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92160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15362238"/>
            <a:ext cx="26335037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1960563"/>
            <a:ext cx="26335037" cy="13168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17175163"/>
            <a:ext cx="26335037" cy="25765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97135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 userDrawn="1"/>
        </p:nvSpPr>
        <p:spPr bwMode="auto">
          <a:xfrm>
            <a:off x="0" y="3302000"/>
            <a:ext cx="43891200" cy="186436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Rectangle 3"/>
          <p:cNvSpPr>
            <a:spLocks noChangeArrowheads="1"/>
          </p:cNvSpPr>
          <p:nvPr userDrawn="1"/>
        </p:nvSpPr>
        <p:spPr bwMode="auto">
          <a:xfrm>
            <a:off x="0" y="0"/>
            <a:ext cx="43891200" cy="3179763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Rectangle 4"/>
          <p:cNvSpPr>
            <a:spLocks noChangeArrowheads="1"/>
          </p:cNvSpPr>
          <p:nvPr userDrawn="1"/>
        </p:nvSpPr>
        <p:spPr bwMode="auto">
          <a:xfrm>
            <a:off x="0" y="3200400"/>
            <a:ext cx="43891200" cy="85725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Rectangle 5" descr="Parchment"/>
          <p:cNvSpPr>
            <a:spLocks noChangeArrowheads="1"/>
          </p:cNvSpPr>
          <p:nvPr userDrawn="1"/>
        </p:nvSpPr>
        <p:spPr bwMode="auto">
          <a:xfrm>
            <a:off x="685800" y="3759200"/>
            <a:ext cx="998220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Rectangle 6" descr="Parchment"/>
          <p:cNvSpPr>
            <a:spLocks noChangeArrowheads="1"/>
          </p:cNvSpPr>
          <p:nvPr userDrawn="1"/>
        </p:nvSpPr>
        <p:spPr bwMode="auto">
          <a:xfrm>
            <a:off x="11483975" y="3759200"/>
            <a:ext cx="998220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Rectangle 7" descr="Parchment"/>
          <p:cNvSpPr>
            <a:spLocks noChangeArrowheads="1"/>
          </p:cNvSpPr>
          <p:nvPr userDrawn="1"/>
        </p:nvSpPr>
        <p:spPr bwMode="auto">
          <a:xfrm>
            <a:off x="22272625" y="3759200"/>
            <a:ext cx="20750213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0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960438" y="847725"/>
            <a:ext cx="41924287" cy="1468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9497" tIns="34753" rIns="69497" bIns="3475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22438" y="4835525"/>
            <a:ext cx="8297862" cy="1653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9497" tIns="34753" rIns="69497" bIns="347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8202" name="Text Box 10"/>
          <p:cNvSpPr txBox="1">
            <a:spLocks noChangeArrowheads="1"/>
          </p:cNvSpPr>
          <p:nvPr userDrawn="1"/>
        </p:nvSpPr>
        <p:spPr bwMode="auto">
          <a:xfrm>
            <a:off x="40374888" y="21564600"/>
            <a:ext cx="2678112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9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xStyles>
    <p:titleStyle>
      <a:lvl1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+mj-lt"/>
          <a:ea typeface="+mj-ea"/>
          <a:cs typeface="+mj-cs"/>
        </a:defRPr>
      </a:lvl1pPr>
      <a:lvl2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2pPr>
      <a:lvl3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3pPr>
      <a:lvl4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4pPr>
      <a:lvl5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5pPr>
      <a:lvl6pPr marL="4572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6pPr>
      <a:lvl7pPr marL="9144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7pPr>
      <a:lvl8pPr marL="13716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8pPr>
      <a:lvl9pPr marL="18288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9pPr>
    </p:titleStyle>
    <p:bodyStyle>
      <a:lvl1pPr marL="261938" indent="-261938" algn="l" defTabSz="698500" rtl="0" fontAlgn="base">
        <a:spcBef>
          <a:spcPct val="20000"/>
        </a:spcBef>
        <a:spcAft>
          <a:spcPct val="0"/>
        </a:spcAft>
        <a:buChar char="•"/>
        <a:defRPr sz="2500">
          <a:solidFill>
            <a:schemeClr val="tx1"/>
          </a:solidFill>
          <a:latin typeface="+mn-lt"/>
          <a:ea typeface="+mn-ea"/>
          <a:cs typeface="+mn-cs"/>
        </a:defRPr>
      </a:lvl1pPr>
      <a:lvl2pPr marL="561975" indent="-215900" algn="l" defTabSz="698500" rtl="0" fontAlgn="base">
        <a:spcBef>
          <a:spcPct val="20000"/>
        </a:spcBef>
        <a:spcAft>
          <a:spcPct val="0"/>
        </a:spcAft>
        <a:buChar char="–"/>
        <a:defRPr sz="2500">
          <a:solidFill>
            <a:schemeClr val="tx1"/>
          </a:solidFill>
          <a:latin typeface="+mn-lt"/>
        </a:defRPr>
      </a:lvl2pPr>
      <a:lvl3pPr marL="868363" indent="-169863" algn="l" defTabSz="698500" rtl="0" fontAlgn="base"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3pPr>
      <a:lvl4pPr marL="1220788" indent="-176213" algn="l" defTabSz="698500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5668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0240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4812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29384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3956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8" name="AutoShape 170"/>
          <p:cNvSpPr>
            <a:spLocks noChangeArrowheads="1"/>
          </p:cNvSpPr>
          <p:nvPr/>
        </p:nvSpPr>
        <p:spPr bwMode="auto">
          <a:xfrm>
            <a:off x="685800" y="533400"/>
            <a:ext cx="3268663" cy="22860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19" name="AutoShape 171"/>
          <p:cNvSpPr>
            <a:spLocks noChangeArrowheads="1"/>
          </p:cNvSpPr>
          <p:nvPr/>
        </p:nvSpPr>
        <p:spPr bwMode="auto">
          <a:xfrm>
            <a:off x="1058863" y="542925"/>
            <a:ext cx="2462212" cy="2200275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66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241" tIns="45614" rIns="91241" bIns="45614" anchor="ctr"/>
          <a:lstStyle/>
          <a:p>
            <a:pPr algn="ctr" eaLnBrk="0" hangingPunct="0"/>
            <a:r>
              <a:rPr lang="en-US" sz="800">
                <a:solidFill>
                  <a:schemeClr val="bg1"/>
                </a:solidFill>
                <a:latin typeface="Arial Black" pitchFamily="34" charset="0"/>
              </a:rPr>
              <a:t/>
            </a:r>
            <a:br>
              <a:rPr lang="en-US" sz="800">
                <a:solidFill>
                  <a:schemeClr val="bg1"/>
                </a:solidFill>
                <a:latin typeface="Arial Black" pitchFamily="34" charset="0"/>
              </a:rPr>
            </a:br>
            <a:endParaRPr lang="en-US" sz="1200">
              <a:solidFill>
                <a:schemeClr val="bg1"/>
              </a:solidFill>
              <a:latin typeface="Arial Black" pitchFamily="34" charset="0"/>
            </a:endParaRPr>
          </a:p>
          <a:p>
            <a:pPr algn="ctr" eaLnBrk="0" hangingPunct="0"/>
            <a:r>
              <a:rPr lang="en-US" sz="1200">
                <a:latin typeface="Arial Black" pitchFamily="34" charset="0"/>
              </a:rPr>
              <a:t>Order your poster</a:t>
            </a:r>
            <a:br>
              <a:rPr lang="en-US" sz="1200">
                <a:latin typeface="Arial Black" pitchFamily="34" charset="0"/>
              </a:rPr>
            </a:br>
            <a:r>
              <a:rPr lang="en-US" sz="1200">
                <a:latin typeface="Arial Black" pitchFamily="34" charset="0"/>
              </a:rPr>
              <a:t>by 12 pm Eastern</a:t>
            </a:r>
            <a:br>
              <a:rPr lang="en-US" sz="1200">
                <a:latin typeface="Arial Black" pitchFamily="34" charset="0"/>
              </a:rPr>
            </a:br>
            <a:r>
              <a:rPr lang="en-US" sz="1200">
                <a:latin typeface="Arial Black" pitchFamily="34" charset="0"/>
              </a:rPr>
              <a:t>and we will ship it </a:t>
            </a:r>
          </a:p>
          <a:p>
            <a:pPr algn="ctr" eaLnBrk="0" hangingPunct="0"/>
            <a:r>
              <a:rPr lang="en-US" sz="1200">
                <a:latin typeface="Arial Black" pitchFamily="34" charset="0"/>
              </a:rPr>
              <a:t> the same day</a:t>
            </a:r>
            <a:r>
              <a:rPr lang="en-US" sz="800">
                <a:latin typeface="Arial Black" pitchFamily="34" charset="0"/>
              </a:rPr>
              <a:t> </a:t>
            </a:r>
            <a:br>
              <a:rPr lang="en-US" sz="800">
                <a:latin typeface="Arial Black" pitchFamily="34" charset="0"/>
              </a:rPr>
            </a:br>
            <a:r>
              <a:rPr lang="en-US" sz="800">
                <a:latin typeface="Arial Narrow" pitchFamily="34" charset="0"/>
              </a:rPr>
              <a:t>When you fill out order form and send files</a:t>
            </a:r>
          </a:p>
          <a:p>
            <a:pPr algn="ctr" eaLnBrk="0" hangingPunct="0"/>
            <a:r>
              <a:rPr lang="en-US" sz="800">
                <a:latin typeface="Arial Narrow" pitchFamily="34" charset="0"/>
              </a:rPr>
              <a:t> you will receive a confirmation e-mail</a:t>
            </a:r>
          </a:p>
          <a:p>
            <a:pPr algn="ctr" eaLnBrk="0" hangingPunct="0"/>
            <a:endParaRPr lang="en-US" sz="800">
              <a:latin typeface="Arial Narrow" pitchFamily="34" charset="0"/>
            </a:endParaRPr>
          </a:p>
          <a:p>
            <a:pPr algn="ctr" eaLnBrk="0" hangingPunct="0"/>
            <a:endParaRPr lang="en-US" sz="80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2220" name="Oval 172"/>
          <p:cNvSpPr>
            <a:spLocks noChangeArrowheads="1"/>
          </p:cNvSpPr>
          <p:nvPr/>
        </p:nvSpPr>
        <p:spPr bwMode="auto">
          <a:xfrm>
            <a:off x="40935275" y="473075"/>
            <a:ext cx="2117725" cy="2117725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257" tIns="45622" rIns="91257" bIns="45622" anchor="ctr"/>
          <a:lstStyle/>
          <a:p>
            <a:pPr algn="ctr" defTabSz="4389438"/>
            <a:r>
              <a:rPr lang="en-US" sz="2900">
                <a:latin typeface="Arial Black" pitchFamily="34" charset="0"/>
              </a:rPr>
              <a:t>LOGO</a:t>
            </a:r>
          </a:p>
        </p:txBody>
      </p:sp>
      <p:sp>
        <p:nvSpPr>
          <p:cNvPr id="2221" name="Rectangle 173"/>
          <p:cNvSpPr>
            <a:spLocks noChangeArrowheads="1"/>
          </p:cNvSpPr>
          <p:nvPr/>
        </p:nvSpPr>
        <p:spPr bwMode="auto">
          <a:xfrm>
            <a:off x="3733800" y="625475"/>
            <a:ext cx="36369625" cy="178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220" tIns="45602" rIns="91220" bIns="4560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900">
                <a:latin typeface="Arial Black" pitchFamily="34" charset="0"/>
              </a:rPr>
              <a:t>48x96 Poster Template Prints @ 200% – Poster Title Line</a:t>
            </a:r>
          </a:p>
          <a:p>
            <a:pPr algn="ctr" eaLnBrk="0" hangingPunct="0"/>
            <a:r>
              <a:rPr lang="en-US" sz="3300" b="1"/>
              <a:t> Author and contributor names</a:t>
            </a:r>
            <a:br>
              <a:rPr lang="en-US" sz="3300" b="1"/>
            </a:br>
            <a:r>
              <a:rPr lang="en-US" sz="2900" b="1"/>
              <a:t>The names and addresses of the associated institutions</a:t>
            </a:r>
            <a:endParaRPr lang="en-US" sz="2900" i="1">
              <a:latin typeface="Arial Black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6_Custom Design">
  <a:themeElements>
    <a:clrScheme name="6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6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76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7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76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7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6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18</Words>
  <Application>Microsoft Office PowerPoint</Application>
  <PresentationFormat>Custom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Arial Black</vt:lpstr>
      <vt:lpstr>Comic Sans MS</vt:lpstr>
      <vt:lpstr>Arial Narrow</vt:lpstr>
      <vt:lpstr>Times</vt:lpstr>
      <vt:lpstr>Times New Roman</vt:lpstr>
      <vt:lpstr>6_Custom Design</vt:lpstr>
      <vt:lpstr>PowerPoint Presentation</vt:lpstr>
    </vt:vector>
  </TitlesOfParts>
  <Company>P&amp;D Display Graphics, LLC</Company>
  <LinksUpToDate>false</LinksUpToDate>
  <SharedDoc>false</SharedDoc>
  <HyperlinkBase>www.posters4research.com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Perry Stein</dc:creator>
  <dc:description>For output services or help using this template go to:_x000d_
www.posters4research.com_x000d_
copyright of P&amp;D Display Graphics, LLC</dc:description>
  <cp:lastModifiedBy>Perry Stein</cp:lastModifiedBy>
  <cp:revision>11</cp:revision>
  <dcterms:created xsi:type="dcterms:W3CDTF">2007-08-02T20:03:14Z</dcterms:created>
  <dcterms:modified xsi:type="dcterms:W3CDTF">2011-09-28T02:27:01Z</dcterms:modified>
</cp:coreProperties>
</file>