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5" r:id="rId2"/>
    <p:sldMasterId id="2147483650" r:id="rId3"/>
    <p:sldMasterId id="2147483651" r:id="rId4"/>
    <p:sldMasterId id="2147483652" r:id="rId5"/>
    <p:sldMasterId id="2147483653" r:id="rId6"/>
    <p:sldMasterId id="2147483654" r:id="rId7"/>
  </p:sldMasterIdLst>
  <p:notesMasterIdLst>
    <p:notesMasterId r:id="rId9"/>
  </p:notesMasterIdLst>
  <p:sldIdLst>
    <p:sldId id="256" r:id="rId8"/>
  </p:sldIdLst>
  <p:sldSz cx="43891200" cy="21945600"/>
  <p:notesSz cx="6858000" cy="9144000"/>
  <p:defaultTextStyle>
    <a:defPPr>
      <a:defRPr lang="en-US"/>
    </a:defPPr>
    <a:lvl1pPr algn="l" rtl="0" fontAlgn="base">
      <a:spcBef>
        <a:spcPct val="0"/>
      </a:spcBef>
      <a:spcAft>
        <a:spcPct val="0"/>
      </a:spcAft>
      <a:defRPr sz="7400" kern="1200">
        <a:solidFill>
          <a:schemeClr val="tx1"/>
        </a:solidFill>
        <a:latin typeface="Arial" charset="0"/>
        <a:ea typeface="+mn-ea"/>
        <a:cs typeface="+mn-cs"/>
      </a:defRPr>
    </a:lvl1pPr>
    <a:lvl2pPr marL="457200" algn="l" rtl="0" fontAlgn="base">
      <a:spcBef>
        <a:spcPct val="0"/>
      </a:spcBef>
      <a:spcAft>
        <a:spcPct val="0"/>
      </a:spcAft>
      <a:defRPr sz="7400" kern="1200">
        <a:solidFill>
          <a:schemeClr val="tx1"/>
        </a:solidFill>
        <a:latin typeface="Arial" charset="0"/>
        <a:ea typeface="+mn-ea"/>
        <a:cs typeface="+mn-cs"/>
      </a:defRPr>
    </a:lvl2pPr>
    <a:lvl3pPr marL="914400" algn="l" rtl="0" fontAlgn="base">
      <a:spcBef>
        <a:spcPct val="0"/>
      </a:spcBef>
      <a:spcAft>
        <a:spcPct val="0"/>
      </a:spcAft>
      <a:defRPr sz="7400" kern="1200">
        <a:solidFill>
          <a:schemeClr val="tx1"/>
        </a:solidFill>
        <a:latin typeface="Arial" charset="0"/>
        <a:ea typeface="+mn-ea"/>
        <a:cs typeface="+mn-cs"/>
      </a:defRPr>
    </a:lvl3pPr>
    <a:lvl4pPr marL="1371600" algn="l" rtl="0" fontAlgn="base">
      <a:spcBef>
        <a:spcPct val="0"/>
      </a:spcBef>
      <a:spcAft>
        <a:spcPct val="0"/>
      </a:spcAft>
      <a:defRPr sz="7400" kern="1200">
        <a:solidFill>
          <a:schemeClr val="tx1"/>
        </a:solidFill>
        <a:latin typeface="Arial" charset="0"/>
        <a:ea typeface="+mn-ea"/>
        <a:cs typeface="+mn-cs"/>
      </a:defRPr>
    </a:lvl4pPr>
    <a:lvl5pPr marL="1828800" algn="l" rtl="0" fontAlgn="base">
      <a:spcBef>
        <a:spcPct val="0"/>
      </a:spcBef>
      <a:spcAft>
        <a:spcPct val="0"/>
      </a:spcAft>
      <a:defRPr sz="7400" kern="1200">
        <a:solidFill>
          <a:schemeClr val="tx1"/>
        </a:solidFill>
        <a:latin typeface="Arial" charset="0"/>
        <a:ea typeface="+mn-ea"/>
        <a:cs typeface="+mn-cs"/>
      </a:defRPr>
    </a:lvl5pPr>
    <a:lvl6pPr marL="2286000" algn="l" defTabSz="914400" rtl="0" eaLnBrk="1" latinLnBrk="0" hangingPunct="1">
      <a:defRPr sz="7400" kern="1200">
        <a:solidFill>
          <a:schemeClr val="tx1"/>
        </a:solidFill>
        <a:latin typeface="Arial" charset="0"/>
        <a:ea typeface="+mn-ea"/>
        <a:cs typeface="+mn-cs"/>
      </a:defRPr>
    </a:lvl6pPr>
    <a:lvl7pPr marL="2743200" algn="l" defTabSz="914400" rtl="0" eaLnBrk="1" latinLnBrk="0" hangingPunct="1">
      <a:defRPr sz="7400" kern="1200">
        <a:solidFill>
          <a:schemeClr val="tx1"/>
        </a:solidFill>
        <a:latin typeface="Arial" charset="0"/>
        <a:ea typeface="+mn-ea"/>
        <a:cs typeface="+mn-cs"/>
      </a:defRPr>
    </a:lvl7pPr>
    <a:lvl8pPr marL="3200400" algn="l" defTabSz="914400" rtl="0" eaLnBrk="1" latinLnBrk="0" hangingPunct="1">
      <a:defRPr sz="7400" kern="1200">
        <a:solidFill>
          <a:schemeClr val="tx1"/>
        </a:solidFill>
        <a:latin typeface="Arial" charset="0"/>
        <a:ea typeface="+mn-ea"/>
        <a:cs typeface="+mn-cs"/>
      </a:defRPr>
    </a:lvl8pPr>
    <a:lvl9pPr marL="3657600" algn="l" defTabSz="914400" rtl="0" eaLnBrk="1" latinLnBrk="0" hangingPunct="1">
      <a:defRPr sz="7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9" d="100"/>
          <a:sy n="19" d="100"/>
        </p:scale>
        <p:origin x="-186" y="-240"/>
      </p:cViewPr>
      <p:guideLst>
        <p:guide orient="horz" pos="6912"/>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viewProps" Target="viewProps.xml"/><Relationship Id="rId5" Type="http://schemas.openxmlformats.org/officeDocument/2006/relationships/slideMaster" Target="slideMasters/slideMaster5.xml"/><Relationship Id="rId1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9220" name="Rectangle 4"/>
          <p:cNvSpPr>
            <a:spLocks noRot="1" noChangeArrowheads="1" noTextEdit="1"/>
          </p:cNvSpPr>
          <p:nvPr>
            <p:ph type="sldImg" idx="2"/>
          </p:nvPr>
        </p:nvSpPr>
        <p:spPr bwMode="auto">
          <a:xfrm>
            <a:off x="0" y="685800"/>
            <a:ext cx="6858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5F0CAFD-9095-4E5C-983D-6552E8981FC0}" type="slidenum">
              <a:rPr lang="en-US"/>
              <a:pPr/>
              <a:t>‹#›</a:t>
            </a:fld>
            <a:endParaRPr lang="en-US"/>
          </a:p>
        </p:txBody>
      </p:sp>
    </p:spTree>
    <p:extLst>
      <p:ext uri="{BB962C8B-B14F-4D97-AF65-F5344CB8AC3E}">
        <p14:creationId xmlns:p14="http://schemas.microsoft.com/office/powerpoint/2010/main" val="8154361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5A087A-3491-4E4F-BA1F-16256883C1BF}" type="slidenum">
              <a:rPr lang="en-US"/>
              <a:pPr/>
              <a:t>1</a:t>
            </a:fld>
            <a:endParaRPr lang="en-US"/>
          </a:p>
        </p:txBody>
      </p:sp>
      <p:sp>
        <p:nvSpPr>
          <p:cNvPr id="10242" name="Rectangle 2"/>
          <p:cNvSpPr>
            <a:spLocks noRo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6816725"/>
            <a:ext cx="37306250"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2436475"/>
            <a:ext cx="30724475"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2003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67296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5638" y="849313"/>
            <a:ext cx="10480675" cy="2052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849313"/>
            <a:ext cx="31292800" cy="2052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82962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6816725"/>
            <a:ext cx="37306250"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2436475"/>
            <a:ext cx="30724475"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7238784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367015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14101763"/>
            <a:ext cx="37307838"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9301163"/>
            <a:ext cx="37307838"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57917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19200" y="4267200"/>
            <a:ext cx="3238500"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4267200"/>
            <a:ext cx="3238500"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339590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9475"/>
            <a:ext cx="39503350"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4911725"/>
            <a:ext cx="19392900"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6959600"/>
            <a:ext cx="19392900"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4911725"/>
            <a:ext cx="19400837"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6959600"/>
            <a:ext cx="19400837"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361967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0746539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9243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3125"/>
            <a:ext cx="14439900"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873125"/>
            <a:ext cx="245364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4592638"/>
            <a:ext cx="14439900"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95947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907953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15362238"/>
            <a:ext cx="26335037"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1960563"/>
            <a:ext cx="26335037"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17175163"/>
            <a:ext cx="26335037"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905881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059667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5638" y="849313"/>
            <a:ext cx="10480675" cy="19953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849313"/>
            <a:ext cx="31292800" cy="19953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31088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6816725"/>
            <a:ext cx="37306250"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2436475"/>
            <a:ext cx="30724475"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7136098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548860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14101763"/>
            <a:ext cx="37307838"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9301163"/>
            <a:ext cx="37307838"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594971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4837113"/>
            <a:ext cx="4071937"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6775" y="4837113"/>
            <a:ext cx="4073525"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120211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9475"/>
            <a:ext cx="39503350"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4911725"/>
            <a:ext cx="19392900"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6959600"/>
            <a:ext cx="19392900"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4911725"/>
            <a:ext cx="19400837"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6959600"/>
            <a:ext cx="19400837"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882646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4456002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8688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14101763"/>
            <a:ext cx="37307838"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9301163"/>
            <a:ext cx="37307838"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2947174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3125"/>
            <a:ext cx="14439900"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873125"/>
            <a:ext cx="245364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4592638"/>
            <a:ext cx="14439900"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91946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15362238"/>
            <a:ext cx="26335037"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1960563"/>
            <a:ext cx="26335037"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17175163"/>
            <a:ext cx="26335037"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864968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521845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5638" y="849313"/>
            <a:ext cx="10480675" cy="2052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849313"/>
            <a:ext cx="31292800" cy="2052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5132369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6816725"/>
            <a:ext cx="37306250"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2436475"/>
            <a:ext cx="30724475"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8740559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232107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14101763"/>
            <a:ext cx="37307838"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9301163"/>
            <a:ext cx="37307838"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3665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4192588"/>
            <a:ext cx="20124737" cy="16705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1999575" y="4192588"/>
            <a:ext cx="20126325" cy="16705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7223312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9475"/>
            <a:ext cx="39503350"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4911725"/>
            <a:ext cx="19392900"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6959600"/>
            <a:ext cx="19392900"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4911725"/>
            <a:ext cx="19400837"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6959600"/>
            <a:ext cx="19400837"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788299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59723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4837113"/>
            <a:ext cx="4071937"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6775" y="4837113"/>
            <a:ext cx="4073525"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8646973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557628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3125"/>
            <a:ext cx="14439900"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873125"/>
            <a:ext cx="245364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4592638"/>
            <a:ext cx="14439900"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8660362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15362238"/>
            <a:ext cx="26335037"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1960563"/>
            <a:ext cx="26335037"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17175163"/>
            <a:ext cx="26335037"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5490599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6203141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5638" y="849313"/>
            <a:ext cx="10480675" cy="200485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849313"/>
            <a:ext cx="31292800" cy="200485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0818990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6816725"/>
            <a:ext cx="37306250"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2436475"/>
            <a:ext cx="30724475"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4309902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7900911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14101763"/>
            <a:ext cx="37307838"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9301163"/>
            <a:ext cx="37307838"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9224380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4278313"/>
            <a:ext cx="5689600"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7564438" y="4278313"/>
            <a:ext cx="5689600"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8170714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9475"/>
            <a:ext cx="39503350"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4911725"/>
            <a:ext cx="19392900"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6959600"/>
            <a:ext cx="19392900"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4911725"/>
            <a:ext cx="19400837"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6959600"/>
            <a:ext cx="19400837"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5277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9475"/>
            <a:ext cx="39503350"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4911725"/>
            <a:ext cx="19392900"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6959600"/>
            <a:ext cx="19392900"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4911725"/>
            <a:ext cx="19400837"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6959600"/>
            <a:ext cx="19400837"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019392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46532746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771490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3125"/>
            <a:ext cx="14439900"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873125"/>
            <a:ext cx="245364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4592638"/>
            <a:ext cx="14439900"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606573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15362238"/>
            <a:ext cx="26335037"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1960563"/>
            <a:ext cx="26335037"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17175163"/>
            <a:ext cx="26335037"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5445345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3779678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5638" y="849313"/>
            <a:ext cx="10480675" cy="199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849313"/>
            <a:ext cx="31292800" cy="199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27374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6816725"/>
            <a:ext cx="37306250"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2436475"/>
            <a:ext cx="30724475"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7695237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216704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14101763"/>
            <a:ext cx="37307838"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9301163"/>
            <a:ext cx="37307838"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54024650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4837113"/>
            <a:ext cx="4071937"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6775" y="4837113"/>
            <a:ext cx="4073525"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42548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5312674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9475"/>
            <a:ext cx="39503350"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4911725"/>
            <a:ext cx="19392900"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6959600"/>
            <a:ext cx="19392900"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4911725"/>
            <a:ext cx="19400837"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6959600"/>
            <a:ext cx="19400837"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8011914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6151585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862390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3125"/>
            <a:ext cx="14439900"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873125"/>
            <a:ext cx="245364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4592638"/>
            <a:ext cx="14439900"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1910470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15362238"/>
            <a:ext cx="26335037"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1960563"/>
            <a:ext cx="26335037"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17175163"/>
            <a:ext cx="26335037"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0817341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4226476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5638" y="849313"/>
            <a:ext cx="10480675" cy="2052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849313"/>
            <a:ext cx="31292800" cy="2052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5047063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6816725"/>
            <a:ext cx="37306250"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2436475"/>
            <a:ext cx="30724475"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39404545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415765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14101763"/>
            <a:ext cx="37307838"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9301163"/>
            <a:ext cx="37307838"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5536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6055916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4837113"/>
            <a:ext cx="4071937"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6775" y="4837113"/>
            <a:ext cx="4073525"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0886302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9475"/>
            <a:ext cx="39503350"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4911725"/>
            <a:ext cx="19392900"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6959600"/>
            <a:ext cx="19392900"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4911725"/>
            <a:ext cx="19400837"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6959600"/>
            <a:ext cx="19400837"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2864554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0088207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643753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3125"/>
            <a:ext cx="14439900"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873125"/>
            <a:ext cx="245364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4592638"/>
            <a:ext cx="14439900"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0960239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15362238"/>
            <a:ext cx="26335037"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1960563"/>
            <a:ext cx="26335037"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17175163"/>
            <a:ext cx="26335037"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5633566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165286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5638" y="849313"/>
            <a:ext cx="10480675" cy="2052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849313"/>
            <a:ext cx="31292800" cy="2052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96019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3125"/>
            <a:ext cx="14439900"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873125"/>
            <a:ext cx="245364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4592638"/>
            <a:ext cx="14439900"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59166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15362238"/>
            <a:ext cx="26335037"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1960563"/>
            <a:ext cx="26335037"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17175163"/>
            <a:ext cx="26335037"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05481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userDrawn="1"/>
        </p:nvSpPr>
        <p:spPr bwMode="auto">
          <a:xfrm>
            <a:off x="0" y="3302000"/>
            <a:ext cx="43891200" cy="186436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 name="Rectangle 3" descr="Parchment"/>
          <p:cNvSpPr>
            <a:spLocks noChangeArrowheads="1"/>
          </p:cNvSpPr>
          <p:nvPr userDrawn="1"/>
        </p:nvSpPr>
        <p:spPr bwMode="auto">
          <a:xfrm>
            <a:off x="33070800" y="3759200"/>
            <a:ext cx="99822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 name="Rectangle 4"/>
          <p:cNvSpPr>
            <a:spLocks noChangeArrowheads="1"/>
          </p:cNvSpPr>
          <p:nvPr userDrawn="1"/>
        </p:nvSpPr>
        <p:spPr bwMode="auto">
          <a:xfrm>
            <a:off x="0" y="12700"/>
            <a:ext cx="43891200" cy="3181350"/>
          </a:xfrm>
          <a:prstGeom prst="rect">
            <a:avLst/>
          </a:prstGeom>
          <a:solidFill>
            <a:srgbClr val="D8B088"/>
          </a:solidFill>
          <a:ln>
            <a:noFill/>
          </a:ln>
          <a:effectLst/>
          <a:extLst>
            <a:ext uri="{91240B29-F687-4F45-9708-019B960494DF}">
              <a14:hiddenLine xmlns:a14="http://schemas.microsoft.com/office/drawing/2010/main" w="5715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7" name="Rectangle 5"/>
          <p:cNvSpPr>
            <a:spLocks noChangeArrowheads="1"/>
          </p:cNvSpPr>
          <p:nvPr userDrawn="1"/>
        </p:nvSpPr>
        <p:spPr bwMode="auto">
          <a:xfrm>
            <a:off x="0" y="3187700"/>
            <a:ext cx="43891200" cy="87313"/>
          </a:xfrm>
          <a:prstGeom prst="rect">
            <a:avLst/>
          </a:prstGeom>
          <a:solidFill>
            <a:srgbClr val="660000"/>
          </a:solidFill>
          <a:ln w="9525">
            <a:solidFill>
              <a:srgbClr val="8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 name="Rectangle 6" descr="Parchment"/>
          <p:cNvSpPr>
            <a:spLocks noChangeArrowheads="1"/>
          </p:cNvSpPr>
          <p:nvPr userDrawn="1"/>
        </p:nvSpPr>
        <p:spPr bwMode="auto">
          <a:xfrm>
            <a:off x="685800" y="3759200"/>
            <a:ext cx="99822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 name="Rectangle 7" descr="Parchment"/>
          <p:cNvSpPr>
            <a:spLocks noChangeArrowheads="1"/>
          </p:cNvSpPr>
          <p:nvPr userDrawn="1"/>
        </p:nvSpPr>
        <p:spPr bwMode="auto">
          <a:xfrm>
            <a:off x="11480800" y="3759200"/>
            <a:ext cx="99822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 name="Rectangle 8" descr="Parchment"/>
          <p:cNvSpPr>
            <a:spLocks noChangeArrowheads="1"/>
          </p:cNvSpPr>
          <p:nvPr userDrawn="1"/>
        </p:nvSpPr>
        <p:spPr bwMode="auto">
          <a:xfrm>
            <a:off x="22275800" y="3759200"/>
            <a:ext cx="99822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 name="Rectangle 9"/>
          <p:cNvSpPr>
            <a:spLocks noGrp="1" noChangeArrowheads="1"/>
          </p:cNvSpPr>
          <p:nvPr>
            <p:ph type="title"/>
          </p:nvPr>
        </p:nvSpPr>
        <p:spPr bwMode="auto">
          <a:xfrm>
            <a:off x="960438" y="849313"/>
            <a:ext cx="41925875" cy="146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9653" tIns="34824" rIns="69653" bIns="34824" numCol="1" anchor="ctr" anchorCtr="0" compatLnSpc="1">
            <a:prstTxWarp prst="textNoShape">
              <a:avLst/>
            </a:prstTxWarp>
          </a:bodyPr>
          <a:lstStyle/>
          <a:p>
            <a:pPr lvl="0"/>
            <a:r>
              <a:rPr lang="en-US" smtClean="0"/>
              <a:t>Click to edit Master title style</a:t>
            </a:r>
          </a:p>
        </p:txBody>
      </p:sp>
      <p:sp>
        <p:nvSpPr>
          <p:cNvPr id="3082" name="Rectangle 10"/>
          <p:cNvSpPr>
            <a:spLocks noGrp="1" noChangeArrowheads="1"/>
          </p:cNvSpPr>
          <p:nvPr>
            <p:ph type="body" idx="1"/>
          </p:nvPr>
        </p:nvSpPr>
        <p:spPr bwMode="auto">
          <a:xfrm>
            <a:off x="1722438" y="4837113"/>
            <a:ext cx="8297862" cy="1653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9653" tIns="34824" rIns="69653" bIns="34824"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3092" name="Text Box 20"/>
          <p:cNvSpPr txBox="1">
            <a:spLocks noChangeArrowheads="1"/>
          </p:cNvSpPr>
          <p:nvPr userDrawn="1"/>
        </p:nvSpPr>
        <p:spPr bwMode="auto">
          <a:xfrm>
            <a:off x="40374888" y="21564600"/>
            <a:ext cx="2678112"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9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Lst>
  <p:txStyles>
    <p:titleStyle>
      <a:lvl1pPr algn="l" defTabSz="696913" rtl="0" fontAlgn="base">
        <a:spcBef>
          <a:spcPct val="0"/>
        </a:spcBef>
        <a:spcAft>
          <a:spcPct val="0"/>
        </a:spcAft>
        <a:defRPr sz="4300">
          <a:solidFill>
            <a:schemeClr val="tx2"/>
          </a:solidFill>
          <a:latin typeface="+mj-lt"/>
          <a:ea typeface="+mj-ea"/>
          <a:cs typeface="+mj-cs"/>
        </a:defRPr>
      </a:lvl1pPr>
      <a:lvl2pPr algn="l" defTabSz="696913" rtl="0" fontAlgn="base">
        <a:spcBef>
          <a:spcPct val="0"/>
        </a:spcBef>
        <a:spcAft>
          <a:spcPct val="0"/>
        </a:spcAft>
        <a:defRPr sz="4300">
          <a:solidFill>
            <a:schemeClr val="tx2"/>
          </a:solidFill>
          <a:latin typeface="Arial Black" pitchFamily="34" charset="0"/>
        </a:defRPr>
      </a:lvl2pPr>
      <a:lvl3pPr algn="l" defTabSz="696913" rtl="0" fontAlgn="base">
        <a:spcBef>
          <a:spcPct val="0"/>
        </a:spcBef>
        <a:spcAft>
          <a:spcPct val="0"/>
        </a:spcAft>
        <a:defRPr sz="4300">
          <a:solidFill>
            <a:schemeClr val="tx2"/>
          </a:solidFill>
          <a:latin typeface="Arial Black" pitchFamily="34" charset="0"/>
        </a:defRPr>
      </a:lvl3pPr>
      <a:lvl4pPr algn="l" defTabSz="696913" rtl="0" fontAlgn="base">
        <a:spcBef>
          <a:spcPct val="0"/>
        </a:spcBef>
        <a:spcAft>
          <a:spcPct val="0"/>
        </a:spcAft>
        <a:defRPr sz="4300">
          <a:solidFill>
            <a:schemeClr val="tx2"/>
          </a:solidFill>
          <a:latin typeface="Arial Black" pitchFamily="34" charset="0"/>
        </a:defRPr>
      </a:lvl4pPr>
      <a:lvl5pPr algn="l" defTabSz="696913" rtl="0" fontAlgn="base">
        <a:spcBef>
          <a:spcPct val="0"/>
        </a:spcBef>
        <a:spcAft>
          <a:spcPct val="0"/>
        </a:spcAft>
        <a:defRPr sz="4300">
          <a:solidFill>
            <a:schemeClr val="tx2"/>
          </a:solidFill>
          <a:latin typeface="Arial Black" pitchFamily="34" charset="0"/>
        </a:defRPr>
      </a:lvl5pPr>
      <a:lvl6pPr marL="457200" algn="l" defTabSz="696913" rtl="0" fontAlgn="base">
        <a:spcBef>
          <a:spcPct val="0"/>
        </a:spcBef>
        <a:spcAft>
          <a:spcPct val="0"/>
        </a:spcAft>
        <a:defRPr sz="4300">
          <a:solidFill>
            <a:schemeClr val="tx2"/>
          </a:solidFill>
          <a:latin typeface="Arial Black" pitchFamily="34" charset="0"/>
        </a:defRPr>
      </a:lvl6pPr>
      <a:lvl7pPr marL="914400" algn="l" defTabSz="696913" rtl="0" fontAlgn="base">
        <a:spcBef>
          <a:spcPct val="0"/>
        </a:spcBef>
        <a:spcAft>
          <a:spcPct val="0"/>
        </a:spcAft>
        <a:defRPr sz="4300">
          <a:solidFill>
            <a:schemeClr val="tx2"/>
          </a:solidFill>
          <a:latin typeface="Arial Black" pitchFamily="34" charset="0"/>
        </a:defRPr>
      </a:lvl7pPr>
      <a:lvl8pPr marL="1371600" algn="l" defTabSz="696913" rtl="0" fontAlgn="base">
        <a:spcBef>
          <a:spcPct val="0"/>
        </a:spcBef>
        <a:spcAft>
          <a:spcPct val="0"/>
        </a:spcAft>
        <a:defRPr sz="4300">
          <a:solidFill>
            <a:schemeClr val="tx2"/>
          </a:solidFill>
          <a:latin typeface="Arial Black" pitchFamily="34" charset="0"/>
        </a:defRPr>
      </a:lvl8pPr>
      <a:lvl9pPr marL="1828800" algn="l" defTabSz="696913" rtl="0" fontAlgn="base">
        <a:spcBef>
          <a:spcPct val="0"/>
        </a:spcBef>
        <a:spcAft>
          <a:spcPct val="0"/>
        </a:spcAft>
        <a:defRPr sz="4300">
          <a:solidFill>
            <a:schemeClr val="tx2"/>
          </a:solidFill>
          <a:latin typeface="Arial Black" pitchFamily="34" charset="0"/>
        </a:defRPr>
      </a:lvl9pPr>
    </p:titleStyle>
    <p:bodyStyle>
      <a:lvl1pPr marL="260350" indent="-260350" algn="l" defTabSz="696913" rtl="0" fontAlgn="base">
        <a:spcBef>
          <a:spcPct val="20000"/>
        </a:spcBef>
        <a:spcAft>
          <a:spcPct val="0"/>
        </a:spcAft>
        <a:buChar char="•"/>
        <a:defRPr sz="1400">
          <a:solidFill>
            <a:schemeClr val="tx1"/>
          </a:solidFill>
          <a:latin typeface="+mn-lt"/>
          <a:ea typeface="+mn-ea"/>
          <a:cs typeface="+mn-cs"/>
        </a:defRPr>
      </a:lvl1pPr>
      <a:lvl2pPr marL="563563" indent="-214313" algn="l" defTabSz="696913" rtl="0" fontAlgn="base">
        <a:spcBef>
          <a:spcPct val="20000"/>
        </a:spcBef>
        <a:spcAft>
          <a:spcPct val="0"/>
        </a:spcAft>
        <a:buChar char="–"/>
        <a:defRPr sz="1400">
          <a:solidFill>
            <a:schemeClr val="tx1"/>
          </a:solidFill>
          <a:latin typeface="+mn-lt"/>
        </a:defRPr>
      </a:lvl2pPr>
      <a:lvl3pPr marL="869950" indent="-173038" algn="l" defTabSz="696913" rtl="0" fontAlgn="base">
        <a:spcBef>
          <a:spcPct val="20000"/>
        </a:spcBef>
        <a:spcAft>
          <a:spcPct val="0"/>
        </a:spcAft>
        <a:buChar char="•"/>
        <a:defRPr sz="1900">
          <a:solidFill>
            <a:schemeClr val="tx1"/>
          </a:solidFill>
          <a:latin typeface="+mn-lt"/>
        </a:defRPr>
      </a:lvl3pPr>
      <a:lvl4pPr marL="1219200" indent="-173038" algn="l" defTabSz="696913" rtl="0" fontAlgn="base">
        <a:spcBef>
          <a:spcPct val="20000"/>
        </a:spcBef>
        <a:spcAft>
          <a:spcPct val="0"/>
        </a:spcAft>
        <a:buChar char="–"/>
        <a:defRPr sz="1500">
          <a:solidFill>
            <a:schemeClr val="tx1"/>
          </a:solidFill>
          <a:latin typeface="+mn-lt"/>
        </a:defRPr>
      </a:lvl4pPr>
      <a:lvl5pPr marL="1568450" indent="-176213" algn="l" defTabSz="696913" rtl="0" fontAlgn="base">
        <a:spcBef>
          <a:spcPct val="20000"/>
        </a:spcBef>
        <a:spcAft>
          <a:spcPct val="0"/>
        </a:spcAft>
        <a:buChar char="»"/>
        <a:defRPr sz="1500">
          <a:solidFill>
            <a:schemeClr val="tx1"/>
          </a:solidFill>
          <a:latin typeface="+mn-lt"/>
        </a:defRPr>
      </a:lvl5pPr>
      <a:lvl6pPr marL="2025650" indent="-176213" algn="l" defTabSz="696913" rtl="0" fontAlgn="base">
        <a:spcBef>
          <a:spcPct val="20000"/>
        </a:spcBef>
        <a:spcAft>
          <a:spcPct val="0"/>
        </a:spcAft>
        <a:buChar char="»"/>
        <a:defRPr sz="1500">
          <a:solidFill>
            <a:schemeClr val="tx1"/>
          </a:solidFill>
          <a:latin typeface="+mn-lt"/>
        </a:defRPr>
      </a:lvl6pPr>
      <a:lvl7pPr marL="2482850" indent="-176213" algn="l" defTabSz="696913" rtl="0" fontAlgn="base">
        <a:spcBef>
          <a:spcPct val="20000"/>
        </a:spcBef>
        <a:spcAft>
          <a:spcPct val="0"/>
        </a:spcAft>
        <a:buChar char="»"/>
        <a:defRPr sz="1500">
          <a:solidFill>
            <a:schemeClr val="tx1"/>
          </a:solidFill>
          <a:latin typeface="+mn-lt"/>
        </a:defRPr>
      </a:lvl7pPr>
      <a:lvl8pPr marL="2940050" indent="-176213" algn="l" defTabSz="696913" rtl="0" fontAlgn="base">
        <a:spcBef>
          <a:spcPct val="20000"/>
        </a:spcBef>
        <a:spcAft>
          <a:spcPct val="0"/>
        </a:spcAft>
        <a:buChar char="»"/>
        <a:defRPr sz="1500">
          <a:solidFill>
            <a:schemeClr val="tx1"/>
          </a:solidFill>
          <a:latin typeface="+mn-lt"/>
        </a:defRPr>
      </a:lvl8pPr>
      <a:lvl9pPr marL="3397250" indent="-176213" algn="l" defTabSz="696913" rtl="0" fontAlgn="base">
        <a:spcBef>
          <a:spcPct val="20000"/>
        </a:spcBef>
        <a:spcAft>
          <a:spcPct val="0"/>
        </a:spcAft>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ChangeArrowheads="1"/>
          </p:cNvSpPr>
          <p:nvPr userDrawn="1"/>
        </p:nvSpPr>
        <p:spPr bwMode="auto">
          <a:xfrm>
            <a:off x="0" y="3302000"/>
            <a:ext cx="43891200" cy="186436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7" name="Rectangle 3" descr="Parchment"/>
          <p:cNvSpPr>
            <a:spLocks noChangeArrowheads="1"/>
          </p:cNvSpPr>
          <p:nvPr userDrawn="1"/>
        </p:nvSpPr>
        <p:spPr bwMode="auto">
          <a:xfrm>
            <a:off x="26631900" y="3733800"/>
            <a:ext cx="80772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8" name="Rectangle 4"/>
          <p:cNvSpPr>
            <a:spLocks noChangeArrowheads="1"/>
          </p:cNvSpPr>
          <p:nvPr userDrawn="1"/>
        </p:nvSpPr>
        <p:spPr bwMode="auto">
          <a:xfrm>
            <a:off x="0" y="12700"/>
            <a:ext cx="43891200" cy="3181350"/>
          </a:xfrm>
          <a:prstGeom prst="rect">
            <a:avLst/>
          </a:prstGeom>
          <a:solidFill>
            <a:srgbClr val="D8B088"/>
          </a:solidFill>
          <a:ln>
            <a:noFill/>
          </a:ln>
          <a:effectLst/>
          <a:extLst>
            <a:ext uri="{91240B29-F687-4F45-9708-019B960494DF}">
              <a14:hiddenLine xmlns:a14="http://schemas.microsoft.com/office/drawing/2010/main" w="5715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9" name="Rectangle 5"/>
          <p:cNvSpPr>
            <a:spLocks noChangeArrowheads="1"/>
          </p:cNvSpPr>
          <p:nvPr userDrawn="1"/>
        </p:nvSpPr>
        <p:spPr bwMode="auto">
          <a:xfrm>
            <a:off x="0" y="3187700"/>
            <a:ext cx="43891200" cy="87313"/>
          </a:xfrm>
          <a:prstGeom prst="rect">
            <a:avLst/>
          </a:prstGeom>
          <a:solidFill>
            <a:srgbClr val="660000"/>
          </a:solidFill>
          <a:ln w="9525">
            <a:solidFill>
              <a:srgbClr val="8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0" name="Rectangle 6" descr="Parchment"/>
          <p:cNvSpPr>
            <a:spLocks noChangeArrowheads="1"/>
          </p:cNvSpPr>
          <p:nvPr userDrawn="1"/>
        </p:nvSpPr>
        <p:spPr bwMode="auto">
          <a:xfrm>
            <a:off x="457200" y="3733800"/>
            <a:ext cx="80772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1" name="Rectangle 7" descr="Parchment"/>
          <p:cNvSpPr>
            <a:spLocks noChangeArrowheads="1"/>
          </p:cNvSpPr>
          <p:nvPr userDrawn="1"/>
        </p:nvSpPr>
        <p:spPr bwMode="auto">
          <a:xfrm>
            <a:off x="9182100" y="3733800"/>
            <a:ext cx="80772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2" name="Rectangle 8" descr="Parchment"/>
          <p:cNvSpPr>
            <a:spLocks noChangeArrowheads="1"/>
          </p:cNvSpPr>
          <p:nvPr userDrawn="1"/>
        </p:nvSpPr>
        <p:spPr bwMode="auto">
          <a:xfrm>
            <a:off x="17907000" y="3733800"/>
            <a:ext cx="80772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3" name="Rectangle 9"/>
          <p:cNvSpPr>
            <a:spLocks noGrp="1" noChangeArrowheads="1"/>
          </p:cNvSpPr>
          <p:nvPr>
            <p:ph type="title"/>
          </p:nvPr>
        </p:nvSpPr>
        <p:spPr bwMode="auto">
          <a:xfrm>
            <a:off x="960438" y="849313"/>
            <a:ext cx="41925875" cy="146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9653" tIns="34824" rIns="69653" bIns="34824" numCol="1" anchor="ctr" anchorCtr="0" compatLnSpc="1">
            <a:prstTxWarp prst="textNoShape">
              <a:avLst/>
            </a:prstTxWarp>
          </a:bodyPr>
          <a:lstStyle/>
          <a:p>
            <a:pPr lvl="0"/>
            <a:r>
              <a:rPr lang="en-US" smtClean="0"/>
              <a:t>Click to edit Master title style</a:t>
            </a:r>
          </a:p>
        </p:txBody>
      </p:sp>
      <p:sp>
        <p:nvSpPr>
          <p:cNvPr id="11274" name="Rectangle 10"/>
          <p:cNvSpPr>
            <a:spLocks noGrp="1" noChangeArrowheads="1"/>
          </p:cNvSpPr>
          <p:nvPr>
            <p:ph type="body" idx="1"/>
          </p:nvPr>
        </p:nvSpPr>
        <p:spPr bwMode="auto">
          <a:xfrm>
            <a:off x="1219200" y="4267200"/>
            <a:ext cx="6629400" cy="1653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9653" tIns="34824" rIns="69653" bIns="34824"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1275" name="Rectangle 11" descr="Parchment"/>
          <p:cNvSpPr>
            <a:spLocks noChangeArrowheads="1"/>
          </p:cNvSpPr>
          <p:nvPr userDrawn="1"/>
        </p:nvSpPr>
        <p:spPr bwMode="auto">
          <a:xfrm>
            <a:off x="35356800" y="3733800"/>
            <a:ext cx="80772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6" name="Text Box 12"/>
          <p:cNvSpPr txBox="1">
            <a:spLocks noChangeArrowheads="1"/>
          </p:cNvSpPr>
          <p:nvPr userDrawn="1"/>
        </p:nvSpPr>
        <p:spPr bwMode="auto">
          <a:xfrm>
            <a:off x="40374888" y="21564600"/>
            <a:ext cx="2678112"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9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defTabSz="696913" rtl="0" fontAlgn="base">
        <a:spcBef>
          <a:spcPct val="0"/>
        </a:spcBef>
        <a:spcAft>
          <a:spcPct val="0"/>
        </a:spcAft>
        <a:defRPr sz="4300">
          <a:solidFill>
            <a:schemeClr val="tx2"/>
          </a:solidFill>
          <a:latin typeface="+mj-lt"/>
          <a:ea typeface="+mj-ea"/>
          <a:cs typeface="+mj-cs"/>
        </a:defRPr>
      </a:lvl1pPr>
      <a:lvl2pPr algn="l" defTabSz="696913" rtl="0" fontAlgn="base">
        <a:spcBef>
          <a:spcPct val="0"/>
        </a:spcBef>
        <a:spcAft>
          <a:spcPct val="0"/>
        </a:spcAft>
        <a:defRPr sz="4300">
          <a:solidFill>
            <a:schemeClr val="tx2"/>
          </a:solidFill>
          <a:latin typeface="Arial Black" pitchFamily="34" charset="0"/>
        </a:defRPr>
      </a:lvl2pPr>
      <a:lvl3pPr algn="l" defTabSz="696913" rtl="0" fontAlgn="base">
        <a:spcBef>
          <a:spcPct val="0"/>
        </a:spcBef>
        <a:spcAft>
          <a:spcPct val="0"/>
        </a:spcAft>
        <a:defRPr sz="4300">
          <a:solidFill>
            <a:schemeClr val="tx2"/>
          </a:solidFill>
          <a:latin typeface="Arial Black" pitchFamily="34" charset="0"/>
        </a:defRPr>
      </a:lvl3pPr>
      <a:lvl4pPr algn="l" defTabSz="696913" rtl="0" fontAlgn="base">
        <a:spcBef>
          <a:spcPct val="0"/>
        </a:spcBef>
        <a:spcAft>
          <a:spcPct val="0"/>
        </a:spcAft>
        <a:defRPr sz="4300">
          <a:solidFill>
            <a:schemeClr val="tx2"/>
          </a:solidFill>
          <a:latin typeface="Arial Black" pitchFamily="34" charset="0"/>
        </a:defRPr>
      </a:lvl4pPr>
      <a:lvl5pPr algn="l" defTabSz="696913" rtl="0" fontAlgn="base">
        <a:spcBef>
          <a:spcPct val="0"/>
        </a:spcBef>
        <a:spcAft>
          <a:spcPct val="0"/>
        </a:spcAft>
        <a:defRPr sz="4300">
          <a:solidFill>
            <a:schemeClr val="tx2"/>
          </a:solidFill>
          <a:latin typeface="Arial Black" pitchFamily="34" charset="0"/>
        </a:defRPr>
      </a:lvl5pPr>
      <a:lvl6pPr marL="457200" algn="l" defTabSz="696913" rtl="0" fontAlgn="base">
        <a:spcBef>
          <a:spcPct val="0"/>
        </a:spcBef>
        <a:spcAft>
          <a:spcPct val="0"/>
        </a:spcAft>
        <a:defRPr sz="4300">
          <a:solidFill>
            <a:schemeClr val="tx2"/>
          </a:solidFill>
          <a:latin typeface="Arial Black" pitchFamily="34" charset="0"/>
        </a:defRPr>
      </a:lvl6pPr>
      <a:lvl7pPr marL="914400" algn="l" defTabSz="696913" rtl="0" fontAlgn="base">
        <a:spcBef>
          <a:spcPct val="0"/>
        </a:spcBef>
        <a:spcAft>
          <a:spcPct val="0"/>
        </a:spcAft>
        <a:defRPr sz="4300">
          <a:solidFill>
            <a:schemeClr val="tx2"/>
          </a:solidFill>
          <a:latin typeface="Arial Black" pitchFamily="34" charset="0"/>
        </a:defRPr>
      </a:lvl7pPr>
      <a:lvl8pPr marL="1371600" algn="l" defTabSz="696913" rtl="0" fontAlgn="base">
        <a:spcBef>
          <a:spcPct val="0"/>
        </a:spcBef>
        <a:spcAft>
          <a:spcPct val="0"/>
        </a:spcAft>
        <a:defRPr sz="4300">
          <a:solidFill>
            <a:schemeClr val="tx2"/>
          </a:solidFill>
          <a:latin typeface="Arial Black" pitchFamily="34" charset="0"/>
        </a:defRPr>
      </a:lvl8pPr>
      <a:lvl9pPr marL="1828800" algn="l" defTabSz="696913" rtl="0" fontAlgn="base">
        <a:spcBef>
          <a:spcPct val="0"/>
        </a:spcBef>
        <a:spcAft>
          <a:spcPct val="0"/>
        </a:spcAft>
        <a:defRPr sz="4300">
          <a:solidFill>
            <a:schemeClr val="tx2"/>
          </a:solidFill>
          <a:latin typeface="Arial Black" pitchFamily="34" charset="0"/>
        </a:defRPr>
      </a:lvl9pPr>
    </p:titleStyle>
    <p:bodyStyle>
      <a:lvl1pPr marL="260350" indent="-260350" algn="l" defTabSz="696913" rtl="0" fontAlgn="base">
        <a:spcBef>
          <a:spcPct val="20000"/>
        </a:spcBef>
        <a:spcAft>
          <a:spcPct val="0"/>
        </a:spcAft>
        <a:buChar char="•"/>
        <a:defRPr sz="1400">
          <a:solidFill>
            <a:schemeClr val="tx1"/>
          </a:solidFill>
          <a:latin typeface="+mn-lt"/>
          <a:ea typeface="+mn-ea"/>
          <a:cs typeface="+mn-cs"/>
        </a:defRPr>
      </a:lvl1pPr>
      <a:lvl2pPr marL="563563" indent="-214313" algn="l" defTabSz="696913" rtl="0" fontAlgn="base">
        <a:spcBef>
          <a:spcPct val="20000"/>
        </a:spcBef>
        <a:spcAft>
          <a:spcPct val="0"/>
        </a:spcAft>
        <a:buChar char="–"/>
        <a:defRPr sz="1400">
          <a:solidFill>
            <a:schemeClr val="tx1"/>
          </a:solidFill>
          <a:latin typeface="+mn-lt"/>
        </a:defRPr>
      </a:lvl2pPr>
      <a:lvl3pPr marL="869950" indent="-173038" algn="l" defTabSz="696913" rtl="0" fontAlgn="base">
        <a:spcBef>
          <a:spcPct val="20000"/>
        </a:spcBef>
        <a:spcAft>
          <a:spcPct val="0"/>
        </a:spcAft>
        <a:buChar char="•"/>
        <a:defRPr sz="1900">
          <a:solidFill>
            <a:schemeClr val="tx1"/>
          </a:solidFill>
          <a:latin typeface="+mn-lt"/>
        </a:defRPr>
      </a:lvl3pPr>
      <a:lvl4pPr marL="1219200" indent="-173038" algn="l" defTabSz="696913" rtl="0" fontAlgn="base">
        <a:spcBef>
          <a:spcPct val="20000"/>
        </a:spcBef>
        <a:spcAft>
          <a:spcPct val="0"/>
        </a:spcAft>
        <a:buChar char="–"/>
        <a:defRPr sz="1500">
          <a:solidFill>
            <a:schemeClr val="tx1"/>
          </a:solidFill>
          <a:latin typeface="+mn-lt"/>
        </a:defRPr>
      </a:lvl4pPr>
      <a:lvl5pPr marL="1568450" indent="-176213" algn="l" defTabSz="696913" rtl="0" fontAlgn="base">
        <a:spcBef>
          <a:spcPct val="20000"/>
        </a:spcBef>
        <a:spcAft>
          <a:spcPct val="0"/>
        </a:spcAft>
        <a:buChar char="»"/>
        <a:defRPr sz="1500">
          <a:solidFill>
            <a:schemeClr val="tx1"/>
          </a:solidFill>
          <a:latin typeface="+mn-lt"/>
        </a:defRPr>
      </a:lvl5pPr>
      <a:lvl6pPr marL="2025650" indent="-176213" algn="l" defTabSz="696913" rtl="0" fontAlgn="base">
        <a:spcBef>
          <a:spcPct val="20000"/>
        </a:spcBef>
        <a:spcAft>
          <a:spcPct val="0"/>
        </a:spcAft>
        <a:buChar char="»"/>
        <a:defRPr sz="1500">
          <a:solidFill>
            <a:schemeClr val="tx1"/>
          </a:solidFill>
          <a:latin typeface="+mn-lt"/>
        </a:defRPr>
      </a:lvl6pPr>
      <a:lvl7pPr marL="2482850" indent="-176213" algn="l" defTabSz="696913" rtl="0" fontAlgn="base">
        <a:spcBef>
          <a:spcPct val="20000"/>
        </a:spcBef>
        <a:spcAft>
          <a:spcPct val="0"/>
        </a:spcAft>
        <a:buChar char="»"/>
        <a:defRPr sz="1500">
          <a:solidFill>
            <a:schemeClr val="tx1"/>
          </a:solidFill>
          <a:latin typeface="+mn-lt"/>
        </a:defRPr>
      </a:lvl7pPr>
      <a:lvl8pPr marL="2940050" indent="-176213" algn="l" defTabSz="696913" rtl="0" fontAlgn="base">
        <a:spcBef>
          <a:spcPct val="20000"/>
        </a:spcBef>
        <a:spcAft>
          <a:spcPct val="0"/>
        </a:spcAft>
        <a:buChar char="»"/>
        <a:defRPr sz="1500">
          <a:solidFill>
            <a:schemeClr val="tx1"/>
          </a:solidFill>
          <a:latin typeface="+mn-lt"/>
        </a:defRPr>
      </a:lvl8pPr>
      <a:lvl9pPr marL="3397250" indent="-176213" algn="l" defTabSz="696913" rtl="0" fontAlgn="base">
        <a:spcBef>
          <a:spcPct val="20000"/>
        </a:spcBef>
        <a:spcAft>
          <a:spcPct val="0"/>
        </a:spcAft>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ChangeArrowheads="1"/>
          </p:cNvSpPr>
          <p:nvPr userDrawn="1"/>
        </p:nvSpPr>
        <p:spPr bwMode="auto">
          <a:xfrm>
            <a:off x="0" y="3302000"/>
            <a:ext cx="43891200" cy="186436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 name="Rectangle 3"/>
          <p:cNvSpPr>
            <a:spLocks noChangeArrowheads="1"/>
          </p:cNvSpPr>
          <p:nvPr userDrawn="1"/>
        </p:nvSpPr>
        <p:spPr bwMode="auto">
          <a:xfrm>
            <a:off x="0" y="0"/>
            <a:ext cx="43891200" cy="3181350"/>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0" name="Rectangle 4"/>
          <p:cNvSpPr>
            <a:spLocks noChangeArrowheads="1"/>
          </p:cNvSpPr>
          <p:nvPr userDrawn="1"/>
        </p:nvSpPr>
        <p:spPr bwMode="auto">
          <a:xfrm>
            <a:off x="0" y="3200400"/>
            <a:ext cx="43891200" cy="87313"/>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1" name="Rectangle 5" descr="Parchment"/>
          <p:cNvSpPr>
            <a:spLocks noChangeArrowheads="1"/>
          </p:cNvSpPr>
          <p:nvPr userDrawn="1"/>
        </p:nvSpPr>
        <p:spPr bwMode="auto">
          <a:xfrm>
            <a:off x="685800" y="3759200"/>
            <a:ext cx="99822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2" name="Rectangle 6" descr="Parchment"/>
          <p:cNvSpPr>
            <a:spLocks noChangeArrowheads="1"/>
          </p:cNvSpPr>
          <p:nvPr userDrawn="1"/>
        </p:nvSpPr>
        <p:spPr bwMode="auto">
          <a:xfrm>
            <a:off x="33070800" y="3759200"/>
            <a:ext cx="99822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3" name="Rectangle 7"/>
          <p:cNvSpPr>
            <a:spLocks noGrp="1" noChangeArrowheads="1"/>
          </p:cNvSpPr>
          <p:nvPr>
            <p:ph type="title"/>
          </p:nvPr>
        </p:nvSpPr>
        <p:spPr bwMode="auto">
          <a:xfrm>
            <a:off x="960438" y="849313"/>
            <a:ext cx="41925875" cy="146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9649" tIns="34822" rIns="69649" bIns="34822" numCol="1" anchor="ctr" anchorCtr="0" compatLnSpc="1">
            <a:prstTxWarp prst="textNoShape">
              <a:avLst/>
            </a:prstTxWarp>
          </a:bodyPr>
          <a:lstStyle/>
          <a:p>
            <a:pPr lvl="0"/>
            <a:r>
              <a:rPr lang="en-US" smtClean="0"/>
              <a:t>Click to edit Master title style</a:t>
            </a:r>
          </a:p>
        </p:txBody>
      </p:sp>
      <p:sp>
        <p:nvSpPr>
          <p:cNvPr id="4104" name="Rectangle 8"/>
          <p:cNvSpPr>
            <a:spLocks noGrp="1" noChangeArrowheads="1"/>
          </p:cNvSpPr>
          <p:nvPr>
            <p:ph type="body" idx="1"/>
          </p:nvPr>
        </p:nvSpPr>
        <p:spPr bwMode="auto">
          <a:xfrm>
            <a:off x="1722438" y="4837113"/>
            <a:ext cx="8297862" cy="1653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9649" tIns="34822" rIns="69649" bIns="34822"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4105" name="Rectangle 9" descr="Parchment"/>
          <p:cNvSpPr>
            <a:spLocks noChangeArrowheads="1"/>
          </p:cNvSpPr>
          <p:nvPr userDrawn="1"/>
        </p:nvSpPr>
        <p:spPr bwMode="auto">
          <a:xfrm>
            <a:off x="11495088" y="3763963"/>
            <a:ext cx="20745450" cy="814070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6" name="Rectangle 10" descr="Parchment"/>
          <p:cNvSpPr>
            <a:spLocks noChangeArrowheads="1"/>
          </p:cNvSpPr>
          <p:nvPr userDrawn="1"/>
        </p:nvSpPr>
        <p:spPr bwMode="auto">
          <a:xfrm>
            <a:off x="11495088" y="12504738"/>
            <a:ext cx="20745450" cy="895350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7" name="Text Box 11"/>
          <p:cNvSpPr txBox="1">
            <a:spLocks noChangeArrowheads="1"/>
          </p:cNvSpPr>
          <p:nvPr userDrawn="1"/>
        </p:nvSpPr>
        <p:spPr bwMode="auto">
          <a:xfrm>
            <a:off x="40374888" y="21564600"/>
            <a:ext cx="2678112"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9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696913" rtl="0" fontAlgn="base">
        <a:spcBef>
          <a:spcPct val="0"/>
        </a:spcBef>
        <a:spcAft>
          <a:spcPct val="0"/>
        </a:spcAft>
        <a:defRPr sz="5700">
          <a:solidFill>
            <a:schemeClr val="tx2"/>
          </a:solidFill>
          <a:latin typeface="+mj-lt"/>
          <a:ea typeface="+mj-ea"/>
          <a:cs typeface="+mj-cs"/>
        </a:defRPr>
      </a:lvl1pPr>
      <a:lvl2pPr algn="l" defTabSz="696913" rtl="0" fontAlgn="base">
        <a:spcBef>
          <a:spcPct val="0"/>
        </a:spcBef>
        <a:spcAft>
          <a:spcPct val="0"/>
        </a:spcAft>
        <a:defRPr sz="5700">
          <a:solidFill>
            <a:schemeClr val="tx2"/>
          </a:solidFill>
          <a:latin typeface="Arial Black" pitchFamily="34" charset="0"/>
        </a:defRPr>
      </a:lvl2pPr>
      <a:lvl3pPr algn="l" defTabSz="696913" rtl="0" fontAlgn="base">
        <a:spcBef>
          <a:spcPct val="0"/>
        </a:spcBef>
        <a:spcAft>
          <a:spcPct val="0"/>
        </a:spcAft>
        <a:defRPr sz="5700">
          <a:solidFill>
            <a:schemeClr val="tx2"/>
          </a:solidFill>
          <a:latin typeface="Arial Black" pitchFamily="34" charset="0"/>
        </a:defRPr>
      </a:lvl3pPr>
      <a:lvl4pPr algn="l" defTabSz="696913" rtl="0" fontAlgn="base">
        <a:spcBef>
          <a:spcPct val="0"/>
        </a:spcBef>
        <a:spcAft>
          <a:spcPct val="0"/>
        </a:spcAft>
        <a:defRPr sz="5700">
          <a:solidFill>
            <a:schemeClr val="tx2"/>
          </a:solidFill>
          <a:latin typeface="Arial Black" pitchFamily="34" charset="0"/>
        </a:defRPr>
      </a:lvl4pPr>
      <a:lvl5pPr algn="l" defTabSz="696913" rtl="0" fontAlgn="base">
        <a:spcBef>
          <a:spcPct val="0"/>
        </a:spcBef>
        <a:spcAft>
          <a:spcPct val="0"/>
        </a:spcAft>
        <a:defRPr sz="5700">
          <a:solidFill>
            <a:schemeClr val="tx2"/>
          </a:solidFill>
          <a:latin typeface="Arial Black" pitchFamily="34" charset="0"/>
        </a:defRPr>
      </a:lvl5pPr>
      <a:lvl6pPr marL="457200" algn="l" defTabSz="696913" rtl="0" fontAlgn="base">
        <a:spcBef>
          <a:spcPct val="0"/>
        </a:spcBef>
        <a:spcAft>
          <a:spcPct val="0"/>
        </a:spcAft>
        <a:defRPr sz="5700">
          <a:solidFill>
            <a:schemeClr val="tx2"/>
          </a:solidFill>
          <a:latin typeface="Arial Black" pitchFamily="34" charset="0"/>
        </a:defRPr>
      </a:lvl6pPr>
      <a:lvl7pPr marL="914400" algn="l" defTabSz="696913" rtl="0" fontAlgn="base">
        <a:spcBef>
          <a:spcPct val="0"/>
        </a:spcBef>
        <a:spcAft>
          <a:spcPct val="0"/>
        </a:spcAft>
        <a:defRPr sz="5700">
          <a:solidFill>
            <a:schemeClr val="tx2"/>
          </a:solidFill>
          <a:latin typeface="Arial Black" pitchFamily="34" charset="0"/>
        </a:defRPr>
      </a:lvl7pPr>
      <a:lvl8pPr marL="1371600" algn="l" defTabSz="696913" rtl="0" fontAlgn="base">
        <a:spcBef>
          <a:spcPct val="0"/>
        </a:spcBef>
        <a:spcAft>
          <a:spcPct val="0"/>
        </a:spcAft>
        <a:defRPr sz="5700">
          <a:solidFill>
            <a:schemeClr val="tx2"/>
          </a:solidFill>
          <a:latin typeface="Arial Black" pitchFamily="34" charset="0"/>
        </a:defRPr>
      </a:lvl8pPr>
      <a:lvl9pPr marL="1828800" algn="l" defTabSz="696913" rtl="0" fontAlgn="base">
        <a:spcBef>
          <a:spcPct val="0"/>
        </a:spcBef>
        <a:spcAft>
          <a:spcPct val="0"/>
        </a:spcAft>
        <a:defRPr sz="5700">
          <a:solidFill>
            <a:schemeClr val="tx2"/>
          </a:solidFill>
          <a:latin typeface="Arial Black" pitchFamily="34" charset="0"/>
        </a:defRPr>
      </a:lvl9pPr>
    </p:titleStyle>
    <p:bodyStyle>
      <a:lvl1pPr marL="260350" indent="-260350" algn="l" defTabSz="696913" rtl="0" fontAlgn="base">
        <a:spcBef>
          <a:spcPct val="20000"/>
        </a:spcBef>
        <a:spcAft>
          <a:spcPct val="0"/>
        </a:spcAft>
        <a:buChar char="•"/>
        <a:defRPr sz="1900">
          <a:solidFill>
            <a:schemeClr val="tx1"/>
          </a:solidFill>
          <a:latin typeface="+mn-lt"/>
          <a:ea typeface="+mn-ea"/>
          <a:cs typeface="+mn-cs"/>
        </a:defRPr>
      </a:lvl1pPr>
      <a:lvl2pPr marL="563563" indent="-214313" algn="l" defTabSz="696913" rtl="0" fontAlgn="base">
        <a:spcBef>
          <a:spcPct val="20000"/>
        </a:spcBef>
        <a:spcAft>
          <a:spcPct val="0"/>
        </a:spcAft>
        <a:buChar char="–"/>
        <a:defRPr sz="1900">
          <a:solidFill>
            <a:schemeClr val="tx1"/>
          </a:solidFill>
          <a:latin typeface="+mn-lt"/>
        </a:defRPr>
      </a:lvl2pPr>
      <a:lvl3pPr marL="869950" indent="-173038" algn="l" defTabSz="696913" rtl="0" fontAlgn="base">
        <a:spcBef>
          <a:spcPct val="20000"/>
        </a:spcBef>
        <a:spcAft>
          <a:spcPct val="0"/>
        </a:spcAft>
        <a:buChar char="•"/>
        <a:defRPr sz="1900">
          <a:solidFill>
            <a:schemeClr val="tx1"/>
          </a:solidFill>
          <a:latin typeface="+mn-lt"/>
        </a:defRPr>
      </a:lvl3pPr>
      <a:lvl4pPr marL="1219200" indent="-173038" algn="l" defTabSz="696913" rtl="0" fontAlgn="base">
        <a:spcBef>
          <a:spcPct val="20000"/>
        </a:spcBef>
        <a:spcAft>
          <a:spcPct val="0"/>
        </a:spcAft>
        <a:buChar char="–"/>
        <a:defRPr sz="1500">
          <a:solidFill>
            <a:schemeClr val="tx1"/>
          </a:solidFill>
          <a:latin typeface="+mn-lt"/>
        </a:defRPr>
      </a:lvl4pPr>
      <a:lvl5pPr marL="1568450" indent="-176213" algn="l" defTabSz="696913" rtl="0" fontAlgn="base">
        <a:spcBef>
          <a:spcPct val="20000"/>
        </a:spcBef>
        <a:spcAft>
          <a:spcPct val="0"/>
        </a:spcAft>
        <a:buChar char="»"/>
        <a:defRPr sz="1500">
          <a:solidFill>
            <a:schemeClr val="tx1"/>
          </a:solidFill>
          <a:latin typeface="+mn-lt"/>
        </a:defRPr>
      </a:lvl5pPr>
      <a:lvl6pPr marL="2025650" indent="-176213" algn="l" defTabSz="696913" rtl="0" fontAlgn="base">
        <a:spcBef>
          <a:spcPct val="20000"/>
        </a:spcBef>
        <a:spcAft>
          <a:spcPct val="0"/>
        </a:spcAft>
        <a:buChar char="»"/>
        <a:defRPr sz="1500">
          <a:solidFill>
            <a:schemeClr val="tx1"/>
          </a:solidFill>
          <a:latin typeface="+mn-lt"/>
        </a:defRPr>
      </a:lvl6pPr>
      <a:lvl7pPr marL="2482850" indent="-176213" algn="l" defTabSz="696913" rtl="0" fontAlgn="base">
        <a:spcBef>
          <a:spcPct val="20000"/>
        </a:spcBef>
        <a:spcAft>
          <a:spcPct val="0"/>
        </a:spcAft>
        <a:buChar char="»"/>
        <a:defRPr sz="1500">
          <a:solidFill>
            <a:schemeClr val="tx1"/>
          </a:solidFill>
          <a:latin typeface="+mn-lt"/>
        </a:defRPr>
      </a:lvl7pPr>
      <a:lvl8pPr marL="2940050" indent="-176213" algn="l" defTabSz="696913" rtl="0" fontAlgn="base">
        <a:spcBef>
          <a:spcPct val="20000"/>
        </a:spcBef>
        <a:spcAft>
          <a:spcPct val="0"/>
        </a:spcAft>
        <a:buChar char="»"/>
        <a:defRPr sz="1500">
          <a:solidFill>
            <a:schemeClr val="tx1"/>
          </a:solidFill>
          <a:latin typeface="+mn-lt"/>
        </a:defRPr>
      </a:lvl8pPr>
      <a:lvl9pPr marL="3397250" indent="-176213" algn="l" defTabSz="696913" rtl="0" fontAlgn="base">
        <a:spcBef>
          <a:spcPct val="20000"/>
        </a:spcBef>
        <a:spcAft>
          <a:spcPct val="0"/>
        </a:spcAft>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ChangeArrowheads="1"/>
          </p:cNvSpPr>
          <p:nvPr userDrawn="1"/>
        </p:nvSpPr>
        <p:spPr bwMode="auto">
          <a:xfrm>
            <a:off x="0" y="3302000"/>
            <a:ext cx="43891200" cy="186436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 name="Rectangle 3"/>
          <p:cNvSpPr>
            <a:spLocks noChangeArrowheads="1"/>
          </p:cNvSpPr>
          <p:nvPr userDrawn="1"/>
        </p:nvSpPr>
        <p:spPr bwMode="auto">
          <a:xfrm>
            <a:off x="0" y="0"/>
            <a:ext cx="43891200" cy="3181350"/>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4" name="Rectangle 4" descr="Parchment"/>
          <p:cNvSpPr>
            <a:spLocks noChangeArrowheads="1"/>
          </p:cNvSpPr>
          <p:nvPr userDrawn="1"/>
        </p:nvSpPr>
        <p:spPr bwMode="auto">
          <a:xfrm>
            <a:off x="787400" y="3759200"/>
            <a:ext cx="423418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5" name="Rectangle 5"/>
          <p:cNvSpPr>
            <a:spLocks noChangeArrowheads="1"/>
          </p:cNvSpPr>
          <p:nvPr userDrawn="1"/>
        </p:nvSpPr>
        <p:spPr bwMode="auto">
          <a:xfrm>
            <a:off x="0" y="3200400"/>
            <a:ext cx="43891200" cy="87313"/>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6" name="Rectangle 6"/>
          <p:cNvSpPr>
            <a:spLocks noGrp="1" noChangeArrowheads="1"/>
          </p:cNvSpPr>
          <p:nvPr>
            <p:ph type="title"/>
          </p:nvPr>
        </p:nvSpPr>
        <p:spPr bwMode="auto">
          <a:xfrm>
            <a:off x="960438" y="849313"/>
            <a:ext cx="41925875" cy="146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9644" tIns="34822" rIns="69644" bIns="34822" numCol="1" anchor="ctr" anchorCtr="0" compatLnSpc="1">
            <a:prstTxWarp prst="textNoShape">
              <a:avLst/>
            </a:prstTxWarp>
          </a:bodyPr>
          <a:lstStyle/>
          <a:p>
            <a:pPr lvl="0"/>
            <a:r>
              <a:rPr lang="en-US" smtClean="0"/>
              <a:t>Click to edit Master title style</a:t>
            </a:r>
          </a:p>
        </p:txBody>
      </p:sp>
      <p:sp>
        <p:nvSpPr>
          <p:cNvPr id="5127" name="Rectangle 7"/>
          <p:cNvSpPr>
            <a:spLocks noGrp="1" noChangeArrowheads="1"/>
          </p:cNvSpPr>
          <p:nvPr>
            <p:ph type="body" idx="1"/>
          </p:nvPr>
        </p:nvSpPr>
        <p:spPr bwMode="auto">
          <a:xfrm>
            <a:off x="1722438" y="4192588"/>
            <a:ext cx="40403462" cy="16705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9644" tIns="34822" rIns="69644" bIns="34822"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5128" name="Text Box 8"/>
          <p:cNvSpPr txBox="1">
            <a:spLocks noChangeArrowheads="1"/>
          </p:cNvSpPr>
          <p:nvPr userDrawn="1"/>
        </p:nvSpPr>
        <p:spPr bwMode="auto">
          <a:xfrm>
            <a:off x="40374888" y="21564600"/>
            <a:ext cx="2678112"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9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696913" rtl="0" fontAlgn="base">
        <a:spcBef>
          <a:spcPct val="0"/>
        </a:spcBef>
        <a:spcAft>
          <a:spcPct val="0"/>
        </a:spcAft>
        <a:defRPr sz="6500">
          <a:solidFill>
            <a:schemeClr val="tx2"/>
          </a:solidFill>
          <a:latin typeface="+mj-lt"/>
          <a:ea typeface="+mj-ea"/>
          <a:cs typeface="+mj-cs"/>
        </a:defRPr>
      </a:lvl1pPr>
      <a:lvl2pPr algn="l" defTabSz="696913" rtl="0" fontAlgn="base">
        <a:spcBef>
          <a:spcPct val="0"/>
        </a:spcBef>
        <a:spcAft>
          <a:spcPct val="0"/>
        </a:spcAft>
        <a:defRPr sz="6500">
          <a:solidFill>
            <a:schemeClr val="tx2"/>
          </a:solidFill>
          <a:latin typeface="Arial Black" pitchFamily="34" charset="0"/>
        </a:defRPr>
      </a:lvl2pPr>
      <a:lvl3pPr algn="l" defTabSz="696913" rtl="0" fontAlgn="base">
        <a:spcBef>
          <a:spcPct val="0"/>
        </a:spcBef>
        <a:spcAft>
          <a:spcPct val="0"/>
        </a:spcAft>
        <a:defRPr sz="6500">
          <a:solidFill>
            <a:schemeClr val="tx2"/>
          </a:solidFill>
          <a:latin typeface="Arial Black" pitchFamily="34" charset="0"/>
        </a:defRPr>
      </a:lvl3pPr>
      <a:lvl4pPr algn="l" defTabSz="696913" rtl="0" fontAlgn="base">
        <a:spcBef>
          <a:spcPct val="0"/>
        </a:spcBef>
        <a:spcAft>
          <a:spcPct val="0"/>
        </a:spcAft>
        <a:defRPr sz="6500">
          <a:solidFill>
            <a:schemeClr val="tx2"/>
          </a:solidFill>
          <a:latin typeface="Arial Black" pitchFamily="34" charset="0"/>
        </a:defRPr>
      </a:lvl4pPr>
      <a:lvl5pPr algn="l" defTabSz="696913" rtl="0" fontAlgn="base">
        <a:spcBef>
          <a:spcPct val="0"/>
        </a:spcBef>
        <a:spcAft>
          <a:spcPct val="0"/>
        </a:spcAft>
        <a:defRPr sz="6500">
          <a:solidFill>
            <a:schemeClr val="tx2"/>
          </a:solidFill>
          <a:latin typeface="Arial Black" pitchFamily="34" charset="0"/>
        </a:defRPr>
      </a:lvl5pPr>
      <a:lvl6pPr marL="457200" algn="l" defTabSz="696913" rtl="0" fontAlgn="base">
        <a:spcBef>
          <a:spcPct val="0"/>
        </a:spcBef>
        <a:spcAft>
          <a:spcPct val="0"/>
        </a:spcAft>
        <a:defRPr sz="6500">
          <a:solidFill>
            <a:schemeClr val="tx2"/>
          </a:solidFill>
          <a:latin typeface="Arial Black" pitchFamily="34" charset="0"/>
        </a:defRPr>
      </a:lvl6pPr>
      <a:lvl7pPr marL="914400" algn="l" defTabSz="696913" rtl="0" fontAlgn="base">
        <a:spcBef>
          <a:spcPct val="0"/>
        </a:spcBef>
        <a:spcAft>
          <a:spcPct val="0"/>
        </a:spcAft>
        <a:defRPr sz="6500">
          <a:solidFill>
            <a:schemeClr val="tx2"/>
          </a:solidFill>
          <a:latin typeface="Arial Black" pitchFamily="34" charset="0"/>
        </a:defRPr>
      </a:lvl7pPr>
      <a:lvl8pPr marL="1371600" algn="l" defTabSz="696913" rtl="0" fontAlgn="base">
        <a:spcBef>
          <a:spcPct val="0"/>
        </a:spcBef>
        <a:spcAft>
          <a:spcPct val="0"/>
        </a:spcAft>
        <a:defRPr sz="6500">
          <a:solidFill>
            <a:schemeClr val="tx2"/>
          </a:solidFill>
          <a:latin typeface="Arial Black" pitchFamily="34" charset="0"/>
        </a:defRPr>
      </a:lvl8pPr>
      <a:lvl9pPr marL="1828800" algn="l" defTabSz="696913" rtl="0" fontAlgn="base">
        <a:spcBef>
          <a:spcPct val="0"/>
        </a:spcBef>
        <a:spcAft>
          <a:spcPct val="0"/>
        </a:spcAft>
        <a:defRPr sz="6500">
          <a:solidFill>
            <a:schemeClr val="tx2"/>
          </a:solidFill>
          <a:latin typeface="Arial Black" pitchFamily="34" charset="0"/>
        </a:defRPr>
      </a:lvl9pPr>
    </p:titleStyle>
    <p:bodyStyle>
      <a:lvl1pPr marL="260350" indent="-260350" algn="l" defTabSz="696913" rtl="0" fontAlgn="base">
        <a:spcBef>
          <a:spcPct val="20000"/>
        </a:spcBef>
        <a:spcAft>
          <a:spcPct val="0"/>
        </a:spcAft>
        <a:buChar char="•"/>
        <a:defRPr sz="2300">
          <a:solidFill>
            <a:schemeClr val="tx1"/>
          </a:solidFill>
          <a:latin typeface="+mn-lt"/>
          <a:ea typeface="+mn-ea"/>
          <a:cs typeface="+mn-cs"/>
        </a:defRPr>
      </a:lvl1pPr>
      <a:lvl2pPr marL="563563" indent="-214313" algn="l" defTabSz="696913" rtl="0" fontAlgn="base">
        <a:spcBef>
          <a:spcPct val="20000"/>
        </a:spcBef>
        <a:spcAft>
          <a:spcPct val="0"/>
        </a:spcAft>
        <a:buChar char="–"/>
        <a:defRPr sz="2300">
          <a:solidFill>
            <a:schemeClr val="tx1"/>
          </a:solidFill>
          <a:latin typeface="+mn-lt"/>
        </a:defRPr>
      </a:lvl2pPr>
      <a:lvl3pPr marL="869950" indent="-173038" algn="l" defTabSz="696913" rtl="0" fontAlgn="base">
        <a:spcBef>
          <a:spcPct val="20000"/>
        </a:spcBef>
        <a:spcAft>
          <a:spcPct val="0"/>
        </a:spcAft>
        <a:buChar char="•"/>
        <a:defRPr sz="1900">
          <a:solidFill>
            <a:schemeClr val="tx1"/>
          </a:solidFill>
          <a:latin typeface="+mn-lt"/>
        </a:defRPr>
      </a:lvl3pPr>
      <a:lvl4pPr marL="1219200" indent="-173038" algn="l" defTabSz="696913" rtl="0" fontAlgn="base">
        <a:spcBef>
          <a:spcPct val="20000"/>
        </a:spcBef>
        <a:spcAft>
          <a:spcPct val="0"/>
        </a:spcAft>
        <a:buChar char="–"/>
        <a:defRPr sz="1500">
          <a:solidFill>
            <a:schemeClr val="tx1"/>
          </a:solidFill>
          <a:latin typeface="+mn-lt"/>
        </a:defRPr>
      </a:lvl4pPr>
      <a:lvl5pPr marL="1568450" indent="-176213" algn="l" defTabSz="696913" rtl="0" fontAlgn="base">
        <a:spcBef>
          <a:spcPct val="20000"/>
        </a:spcBef>
        <a:spcAft>
          <a:spcPct val="0"/>
        </a:spcAft>
        <a:buChar char="»"/>
        <a:defRPr sz="1500">
          <a:solidFill>
            <a:schemeClr val="tx1"/>
          </a:solidFill>
          <a:latin typeface="+mn-lt"/>
        </a:defRPr>
      </a:lvl5pPr>
      <a:lvl6pPr marL="2025650" indent="-176213" algn="l" defTabSz="696913" rtl="0" fontAlgn="base">
        <a:spcBef>
          <a:spcPct val="20000"/>
        </a:spcBef>
        <a:spcAft>
          <a:spcPct val="0"/>
        </a:spcAft>
        <a:buChar char="»"/>
        <a:defRPr sz="1500">
          <a:solidFill>
            <a:schemeClr val="tx1"/>
          </a:solidFill>
          <a:latin typeface="+mn-lt"/>
        </a:defRPr>
      </a:lvl6pPr>
      <a:lvl7pPr marL="2482850" indent="-176213" algn="l" defTabSz="696913" rtl="0" fontAlgn="base">
        <a:spcBef>
          <a:spcPct val="20000"/>
        </a:spcBef>
        <a:spcAft>
          <a:spcPct val="0"/>
        </a:spcAft>
        <a:buChar char="»"/>
        <a:defRPr sz="1500">
          <a:solidFill>
            <a:schemeClr val="tx1"/>
          </a:solidFill>
          <a:latin typeface="+mn-lt"/>
        </a:defRPr>
      </a:lvl7pPr>
      <a:lvl8pPr marL="2940050" indent="-176213" algn="l" defTabSz="696913" rtl="0" fontAlgn="base">
        <a:spcBef>
          <a:spcPct val="20000"/>
        </a:spcBef>
        <a:spcAft>
          <a:spcPct val="0"/>
        </a:spcAft>
        <a:buChar char="»"/>
        <a:defRPr sz="1500">
          <a:solidFill>
            <a:schemeClr val="tx1"/>
          </a:solidFill>
          <a:latin typeface="+mn-lt"/>
        </a:defRPr>
      </a:lvl8pPr>
      <a:lvl9pPr marL="3397250" indent="-176213" algn="l" defTabSz="696913" rtl="0" fontAlgn="base">
        <a:spcBef>
          <a:spcPct val="20000"/>
        </a:spcBef>
        <a:spcAft>
          <a:spcPct val="0"/>
        </a:spcAft>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userDrawn="1"/>
        </p:nvSpPr>
        <p:spPr bwMode="auto">
          <a:xfrm>
            <a:off x="0" y="3302000"/>
            <a:ext cx="43891200" cy="186436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7" name="Rectangle 3"/>
          <p:cNvSpPr>
            <a:spLocks noChangeArrowheads="1"/>
          </p:cNvSpPr>
          <p:nvPr userDrawn="1"/>
        </p:nvSpPr>
        <p:spPr bwMode="auto">
          <a:xfrm>
            <a:off x="0" y="0"/>
            <a:ext cx="43891200" cy="3181350"/>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8" name="Rectangle 4"/>
          <p:cNvSpPr>
            <a:spLocks noChangeArrowheads="1"/>
          </p:cNvSpPr>
          <p:nvPr userDrawn="1"/>
        </p:nvSpPr>
        <p:spPr bwMode="auto">
          <a:xfrm>
            <a:off x="0" y="3200400"/>
            <a:ext cx="43891200" cy="87313"/>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9" name="Rectangle 5" descr="Parchment"/>
          <p:cNvSpPr>
            <a:spLocks noChangeArrowheads="1"/>
          </p:cNvSpPr>
          <p:nvPr userDrawn="1"/>
        </p:nvSpPr>
        <p:spPr bwMode="auto">
          <a:xfrm>
            <a:off x="685800" y="3665538"/>
            <a:ext cx="1363980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0" name="Rectangle 6"/>
          <p:cNvSpPr>
            <a:spLocks noGrp="1" noChangeArrowheads="1"/>
          </p:cNvSpPr>
          <p:nvPr>
            <p:ph type="title"/>
          </p:nvPr>
        </p:nvSpPr>
        <p:spPr bwMode="auto">
          <a:xfrm>
            <a:off x="960438" y="849313"/>
            <a:ext cx="41925875" cy="146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9638" tIns="34818" rIns="69638" bIns="34818" numCol="1" anchor="ctr" anchorCtr="0" compatLnSpc="1">
            <a:prstTxWarp prst="textNoShape">
              <a:avLst/>
            </a:prstTxWarp>
          </a:bodyPr>
          <a:lstStyle/>
          <a:p>
            <a:pPr lvl="0"/>
            <a:r>
              <a:rPr lang="en-US" smtClean="0"/>
              <a:t>Click to edit Master title style</a:t>
            </a:r>
          </a:p>
        </p:txBody>
      </p:sp>
      <p:sp>
        <p:nvSpPr>
          <p:cNvPr id="6151" name="Rectangle 7"/>
          <p:cNvSpPr>
            <a:spLocks noGrp="1" noChangeArrowheads="1"/>
          </p:cNvSpPr>
          <p:nvPr>
            <p:ph type="body" idx="1"/>
          </p:nvPr>
        </p:nvSpPr>
        <p:spPr bwMode="auto">
          <a:xfrm>
            <a:off x="1722438" y="4278313"/>
            <a:ext cx="11531600" cy="1653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9638" tIns="34818" rIns="69638" bIns="34818"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6152" name="Rectangle 8" descr="Parchment"/>
          <p:cNvSpPr>
            <a:spLocks noChangeArrowheads="1"/>
          </p:cNvSpPr>
          <p:nvPr userDrawn="1"/>
        </p:nvSpPr>
        <p:spPr bwMode="auto">
          <a:xfrm>
            <a:off x="15114588" y="3665538"/>
            <a:ext cx="1363980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3" name="Rectangle 9" descr="Parchment"/>
          <p:cNvSpPr>
            <a:spLocks noChangeArrowheads="1"/>
          </p:cNvSpPr>
          <p:nvPr userDrawn="1"/>
        </p:nvSpPr>
        <p:spPr bwMode="auto">
          <a:xfrm>
            <a:off x="29548138" y="3665538"/>
            <a:ext cx="1363980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4" name="Text Box 10"/>
          <p:cNvSpPr txBox="1">
            <a:spLocks noChangeArrowheads="1"/>
          </p:cNvSpPr>
          <p:nvPr userDrawn="1"/>
        </p:nvSpPr>
        <p:spPr bwMode="auto">
          <a:xfrm>
            <a:off x="40374888" y="21564600"/>
            <a:ext cx="2678112"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9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696913" rtl="0" fontAlgn="base">
        <a:spcBef>
          <a:spcPct val="0"/>
        </a:spcBef>
        <a:spcAft>
          <a:spcPct val="0"/>
        </a:spcAft>
        <a:defRPr sz="6500">
          <a:solidFill>
            <a:schemeClr val="tx2"/>
          </a:solidFill>
          <a:latin typeface="+mj-lt"/>
          <a:ea typeface="+mj-ea"/>
          <a:cs typeface="+mj-cs"/>
        </a:defRPr>
      </a:lvl1pPr>
      <a:lvl2pPr algn="l" defTabSz="696913" rtl="0" fontAlgn="base">
        <a:spcBef>
          <a:spcPct val="0"/>
        </a:spcBef>
        <a:spcAft>
          <a:spcPct val="0"/>
        </a:spcAft>
        <a:defRPr sz="6500">
          <a:solidFill>
            <a:schemeClr val="tx2"/>
          </a:solidFill>
          <a:latin typeface="Arial Black" pitchFamily="34" charset="0"/>
        </a:defRPr>
      </a:lvl2pPr>
      <a:lvl3pPr algn="l" defTabSz="696913" rtl="0" fontAlgn="base">
        <a:spcBef>
          <a:spcPct val="0"/>
        </a:spcBef>
        <a:spcAft>
          <a:spcPct val="0"/>
        </a:spcAft>
        <a:defRPr sz="6500">
          <a:solidFill>
            <a:schemeClr val="tx2"/>
          </a:solidFill>
          <a:latin typeface="Arial Black" pitchFamily="34" charset="0"/>
        </a:defRPr>
      </a:lvl3pPr>
      <a:lvl4pPr algn="l" defTabSz="696913" rtl="0" fontAlgn="base">
        <a:spcBef>
          <a:spcPct val="0"/>
        </a:spcBef>
        <a:spcAft>
          <a:spcPct val="0"/>
        </a:spcAft>
        <a:defRPr sz="6500">
          <a:solidFill>
            <a:schemeClr val="tx2"/>
          </a:solidFill>
          <a:latin typeface="Arial Black" pitchFamily="34" charset="0"/>
        </a:defRPr>
      </a:lvl4pPr>
      <a:lvl5pPr algn="l" defTabSz="696913" rtl="0" fontAlgn="base">
        <a:spcBef>
          <a:spcPct val="0"/>
        </a:spcBef>
        <a:spcAft>
          <a:spcPct val="0"/>
        </a:spcAft>
        <a:defRPr sz="6500">
          <a:solidFill>
            <a:schemeClr val="tx2"/>
          </a:solidFill>
          <a:latin typeface="Arial Black" pitchFamily="34" charset="0"/>
        </a:defRPr>
      </a:lvl5pPr>
      <a:lvl6pPr marL="457200" algn="l" defTabSz="696913" rtl="0" fontAlgn="base">
        <a:spcBef>
          <a:spcPct val="0"/>
        </a:spcBef>
        <a:spcAft>
          <a:spcPct val="0"/>
        </a:spcAft>
        <a:defRPr sz="6500">
          <a:solidFill>
            <a:schemeClr val="tx2"/>
          </a:solidFill>
          <a:latin typeface="Arial Black" pitchFamily="34" charset="0"/>
        </a:defRPr>
      </a:lvl6pPr>
      <a:lvl7pPr marL="914400" algn="l" defTabSz="696913" rtl="0" fontAlgn="base">
        <a:spcBef>
          <a:spcPct val="0"/>
        </a:spcBef>
        <a:spcAft>
          <a:spcPct val="0"/>
        </a:spcAft>
        <a:defRPr sz="6500">
          <a:solidFill>
            <a:schemeClr val="tx2"/>
          </a:solidFill>
          <a:latin typeface="Arial Black" pitchFamily="34" charset="0"/>
        </a:defRPr>
      </a:lvl7pPr>
      <a:lvl8pPr marL="1371600" algn="l" defTabSz="696913" rtl="0" fontAlgn="base">
        <a:spcBef>
          <a:spcPct val="0"/>
        </a:spcBef>
        <a:spcAft>
          <a:spcPct val="0"/>
        </a:spcAft>
        <a:defRPr sz="6500">
          <a:solidFill>
            <a:schemeClr val="tx2"/>
          </a:solidFill>
          <a:latin typeface="Arial Black" pitchFamily="34" charset="0"/>
        </a:defRPr>
      </a:lvl8pPr>
      <a:lvl9pPr marL="1828800" algn="l" defTabSz="696913" rtl="0" fontAlgn="base">
        <a:spcBef>
          <a:spcPct val="0"/>
        </a:spcBef>
        <a:spcAft>
          <a:spcPct val="0"/>
        </a:spcAft>
        <a:defRPr sz="6500">
          <a:solidFill>
            <a:schemeClr val="tx2"/>
          </a:solidFill>
          <a:latin typeface="Arial Black" pitchFamily="34" charset="0"/>
        </a:defRPr>
      </a:lvl9pPr>
    </p:titleStyle>
    <p:bodyStyle>
      <a:lvl1pPr marL="260350" indent="-260350" algn="l" defTabSz="696913" rtl="0" fontAlgn="base">
        <a:spcBef>
          <a:spcPct val="20000"/>
        </a:spcBef>
        <a:spcAft>
          <a:spcPct val="0"/>
        </a:spcAft>
        <a:buChar char="•"/>
        <a:defRPr sz="2300">
          <a:solidFill>
            <a:schemeClr val="tx1"/>
          </a:solidFill>
          <a:latin typeface="+mn-lt"/>
          <a:ea typeface="+mn-ea"/>
          <a:cs typeface="+mn-cs"/>
        </a:defRPr>
      </a:lvl1pPr>
      <a:lvl2pPr marL="563563" indent="-214313" algn="l" defTabSz="696913" rtl="0" fontAlgn="base">
        <a:spcBef>
          <a:spcPct val="20000"/>
        </a:spcBef>
        <a:spcAft>
          <a:spcPct val="0"/>
        </a:spcAft>
        <a:buChar char="–"/>
        <a:defRPr sz="2300">
          <a:solidFill>
            <a:schemeClr val="tx1"/>
          </a:solidFill>
          <a:latin typeface="+mn-lt"/>
        </a:defRPr>
      </a:lvl2pPr>
      <a:lvl3pPr marL="869950" indent="-173038" algn="l" defTabSz="696913" rtl="0" fontAlgn="base">
        <a:spcBef>
          <a:spcPct val="20000"/>
        </a:spcBef>
        <a:spcAft>
          <a:spcPct val="0"/>
        </a:spcAft>
        <a:buChar char="•"/>
        <a:defRPr sz="1900">
          <a:solidFill>
            <a:schemeClr val="tx1"/>
          </a:solidFill>
          <a:latin typeface="+mn-lt"/>
        </a:defRPr>
      </a:lvl3pPr>
      <a:lvl4pPr marL="1219200" indent="-173038" algn="l" defTabSz="696913" rtl="0" fontAlgn="base">
        <a:spcBef>
          <a:spcPct val="20000"/>
        </a:spcBef>
        <a:spcAft>
          <a:spcPct val="0"/>
        </a:spcAft>
        <a:buChar char="–"/>
        <a:defRPr sz="1500">
          <a:solidFill>
            <a:schemeClr val="tx1"/>
          </a:solidFill>
          <a:latin typeface="+mn-lt"/>
        </a:defRPr>
      </a:lvl4pPr>
      <a:lvl5pPr marL="1568450" indent="-176213" algn="l" defTabSz="696913" rtl="0" fontAlgn="base">
        <a:spcBef>
          <a:spcPct val="20000"/>
        </a:spcBef>
        <a:spcAft>
          <a:spcPct val="0"/>
        </a:spcAft>
        <a:buChar char="»"/>
        <a:defRPr sz="1500">
          <a:solidFill>
            <a:schemeClr val="tx1"/>
          </a:solidFill>
          <a:latin typeface="+mn-lt"/>
        </a:defRPr>
      </a:lvl5pPr>
      <a:lvl6pPr marL="2025650" indent="-176213" algn="l" defTabSz="696913" rtl="0" fontAlgn="base">
        <a:spcBef>
          <a:spcPct val="20000"/>
        </a:spcBef>
        <a:spcAft>
          <a:spcPct val="0"/>
        </a:spcAft>
        <a:buChar char="»"/>
        <a:defRPr sz="1500">
          <a:solidFill>
            <a:schemeClr val="tx1"/>
          </a:solidFill>
          <a:latin typeface="+mn-lt"/>
        </a:defRPr>
      </a:lvl6pPr>
      <a:lvl7pPr marL="2482850" indent="-176213" algn="l" defTabSz="696913" rtl="0" fontAlgn="base">
        <a:spcBef>
          <a:spcPct val="20000"/>
        </a:spcBef>
        <a:spcAft>
          <a:spcPct val="0"/>
        </a:spcAft>
        <a:buChar char="»"/>
        <a:defRPr sz="1500">
          <a:solidFill>
            <a:schemeClr val="tx1"/>
          </a:solidFill>
          <a:latin typeface="+mn-lt"/>
        </a:defRPr>
      </a:lvl7pPr>
      <a:lvl8pPr marL="2940050" indent="-176213" algn="l" defTabSz="696913" rtl="0" fontAlgn="base">
        <a:spcBef>
          <a:spcPct val="20000"/>
        </a:spcBef>
        <a:spcAft>
          <a:spcPct val="0"/>
        </a:spcAft>
        <a:buChar char="»"/>
        <a:defRPr sz="1500">
          <a:solidFill>
            <a:schemeClr val="tx1"/>
          </a:solidFill>
          <a:latin typeface="+mn-lt"/>
        </a:defRPr>
      </a:lvl8pPr>
      <a:lvl9pPr marL="3397250" indent="-176213" algn="l" defTabSz="696913" rtl="0" fontAlgn="base">
        <a:spcBef>
          <a:spcPct val="20000"/>
        </a:spcBef>
        <a:spcAft>
          <a:spcPct val="0"/>
        </a:spcAft>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ChangeArrowheads="1"/>
          </p:cNvSpPr>
          <p:nvPr userDrawn="1"/>
        </p:nvSpPr>
        <p:spPr bwMode="auto">
          <a:xfrm>
            <a:off x="0" y="3302000"/>
            <a:ext cx="43891200" cy="186436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1" name="Rectangle 3"/>
          <p:cNvSpPr>
            <a:spLocks noChangeArrowheads="1"/>
          </p:cNvSpPr>
          <p:nvPr userDrawn="1"/>
        </p:nvSpPr>
        <p:spPr bwMode="auto">
          <a:xfrm>
            <a:off x="0" y="0"/>
            <a:ext cx="43891200" cy="3181350"/>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2" name="Rectangle 4"/>
          <p:cNvSpPr>
            <a:spLocks noChangeArrowheads="1"/>
          </p:cNvSpPr>
          <p:nvPr userDrawn="1"/>
        </p:nvSpPr>
        <p:spPr bwMode="auto">
          <a:xfrm>
            <a:off x="0" y="3200400"/>
            <a:ext cx="43891200" cy="87313"/>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3" name="Rectangle 5" descr="Parchment"/>
          <p:cNvSpPr>
            <a:spLocks noChangeArrowheads="1"/>
          </p:cNvSpPr>
          <p:nvPr userDrawn="1"/>
        </p:nvSpPr>
        <p:spPr bwMode="auto">
          <a:xfrm>
            <a:off x="661988" y="3759200"/>
            <a:ext cx="208026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4" name="Rectangle 6" descr="Parchment"/>
          <p:cNvSpPr>
            <a:spLocks noChangeArrowheads="1"/>
          </p:cNvSpPr>
          <p:nvPr userDrawn="1"/>
        </p:nvSpPr>
        <p:spPr bwMode="auto">
          <a:xfrm>
            <a:off x="22274213" y="3759200"/>
            <a:ext cx="99822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5" name="Rectangle 7" descr="Parchment"/>
          <p:cNvSpPr>
            <a:spLocks noChangeArrowheads="1"/>
          </p:cNvSpPr>
          <p:nvPr userDrawn="1"/>
        </p:nvSpPr>
        <p:spPr bwMode="auto">
          <a:xfrm>
            <a:off x="33070800" y="3759200"/>
            <a:ext cx="99822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6" name="Rectangle 8"/>
          <p:cNvSpPr>
            <a:spLocks noGrp="1" noChangeArrowheads="1"/>
          </p:cNvSpPr>
          <p:nvPr>
            <p:ph type="title"/>
          </p:nvPr>
        </p:nvSpPr>
        <p:spPr bwMode="auto">
          <a:xfrm>
            <a:off x="960438" y="849313"/>
            <a:ext cx="41925875" cy="146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9634" tIns="34818" rIns="69634" bIns="34818" numCol="1" anchor="ctr" anchorCtr="0" compatLnSpc="1">
            <a:prstTxWarp prst="textNoShape">
              <a:avLst/>
            </a:prstTxWarp>
          </a:bodyPr>
          <a:lstStyle/>
          <a:p>
            <a:pPr lvl="0"/>
            <a:r>
              <a:rPr lang="en-US" smtClean="0"/>
              <a:t>Click to edit Master title style</a:t>
            </a:r>
          </a:p>
        </p:txBody>
      </p:sp>
      <p:sp>
        <p:nvSpPr>
          <p:cNvPr id="7177" name="Rectangle 9"/>
          <p:cNvSpPr>
            <a:spLocks noGrp="1" noChangeArrowheads="1"/>
          </p:cNvSpPr>
          <p:nvPr>
            <p:ph type="body" idx="1"/>
          </p:nvPr>
        </p:nvSpPr>
        <p:spPr bwMode="auto">
          <a:xfrm>
            <a:off x="1722438" y="4837113"/>
            <a:ext cx="8297862" cy="1653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9634" tIns="34818" rIns="69634" bIns="34818"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7178" name="Text Box 10"/>
          <p:cNvSpPr txBox="1">
            <a:spLocks noChangeArrowheads="1"/>
          </p:cNvSpPr>
          <p:nvPr userDrawn="1"/>
        </p:nvSpPr>
        <p:spPr bwMode="auto">
          <a:xfrm>
            <a:off x="40374888" y="21564600"/>
            <a:ext cx="2678112"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9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xStyles>
    <p:titleStyle>
      <a:lvl1pPr algn="l" defTabSz="696913" rtl="0" fontAlgn="base">
        <a:spcBef>
          <a:spcPct val="0"/>
        </a:spcBef>
        <a:spcAft>
          <a:spcPct val="0"/>
        </a:spcAft>
        <a:defRPr sz="6500">
          <a:solidFill>
            <a:schemeClr val="tx2"/>
          </a:solidFill>
          <a:latin typeface="+mj-lt"/>
          <a:ea typeface="+mj-ea"/>
          <a:cs typeface="+mj-cs"/>
        </a:defRPr>
      </a:lvl1pPr>
      <a:lvl2pPr algn="l" defTabSz="696913" rtl="0" fontAlgn="base">
        <a:spcBef>
          <a:spcPct val="0"/>
        </a:spcBef>
        <a:spcAft>
          <a:spcPct val="0"/>
        </a:spcAft>
        <a:defRPr sz="6500">
          <a:solidFill>
            <a:schemeClr val="tx2"/>
          </a:solidFill>
          <a:latin typeface="Arial Black" pitchFamily="34" charset="0"/>
        </a:defRPr>
      </a:lvl2pPr>
      <a:lvl3pPr algn="l" defTabSz="696913" rtl="0" fontAlgn="base">
        <a:spcBef>
          <a:spcPct val="0"/>
        </a:spcBef>
        <a:spcAft>
          <a:spcPct val="0"/>
        </a:spcAft>
        <a:defRPr sz="6500">
          <a:solidFill>
            <a:schemeClr val="tx2"/>
          </a:solidFill>
          <a:latin typeface="Arial Black" pitchFamily="34" charset="0"/>
        </a:defRPr>
      </a:lvl3pPr>
      <a:lvl4pPr algn="l" defTabSz="696913" rtl="0" fontAlgn="base">
        <a:spcBef>
          <a:spcPct val="0"/>
        </a:spcBef>
        <a:spcAft>
          <a:spcPct val="0"/>
        </a:spcAft>
        <a:defRPr sz="6500">
          <a:solidFill>
            <a:schemeClr val="tx2"/>
          </a:solidFill>
          <a:latin typeface="Arial Black" pitchFamily="34" charset="0"/>
        </a:defRPr>
      </a:lvl4pPr>
      <a:lvl5pPr algn="l" defTabSz="696913" rtl="0" fontAlgn="base">
        <a:spcBef>
          <a:spcPct val="0"/>
        </a:spcBef>
        <a:spcAft>
          <a:spcPct val="0"/>
        </a:spcAft>
        <a:defRPr sz="6500">
          <a:solidFill>
            <a:schemeClr val="tx2"/>
          </a:solidFill>
          <a:latin typeface="Arial Black" pitchFamily="34" charset="0"/>
        </a:defRPr>
      </a:lvl5pPr>
      <a:lvl6pPr marL="457200" algn="l" defTabSz="696913" rtl="0" fontAlgn="base">
        <a:spcBef>
          <a:spcPct val="0"/>
        </a:spcBef>
        <a:spcAft>
          <a:spcPct val="0"/>
        </a:spcAft>
        <a:defRPr sz="6500">
          <a:solidFill>
            <a:schemeClr val="tx2"/>
          </a:solidFill>
          <a:latin typeface="Arial Black" pitchFamily="34" charset="0"/>
        </a:defRPr>
      </a:lvl6pPr>
      <a:lvl7pPr marL="914400" algn="l" defTabSz="696913" rtl="0" fontAlgn="base">
        <a:spcBef>
          <a:spcPct val="0"/>
        </a:spcBef>
        <a:spcAft>
          <a:spcPct val="0"/>
        </a:spcAft>
        <a:defRPr sz="6500">
          <a:solidFill>
            <a:schemeClr val="tx2"/>
          </a:solidFill>
          <a:latin typeface="Arial Black" pitchFamily="34" charset="0"/>
        </a:defRPr>
      </a:lvl7pPr>
      <a:lvl8pPr marL="1371600" algn="l" defTabSz="696913" rtl="0" fontAlgn="base">
        <a:spcBef>
          <a:spcPct val="0"/>
        </a:spcBef>
        <a:spcAft>
          <a:spcPct val="0"/>
        </a:spcAft>
        <a:defRPr sz="6500">
          <a:solidFill>
            <a:schemeClr val="tx2"/>
          </a:solidFill>
          <a:latin typeface="Arial Black" pitchFamily="34" charset="0"/>
        </a:defRPr>
      </a:lvl8pPr>
      <a:lvl9pPr marL="1828800" algn="l" defTabSz="696913" rtl="0" fontAlgn="base">
        <a:spcBef>
          <a:spcPct val="0"/>
        </a:spcBef>
        <a:spcAft>
          <a:spcPct val="0"/>
        </a:spcAft>
        <a:defRPr sz="6500">
          <a:solidFill>
            <a:schemeClr val="tx2"/>
          </a:solidFill>
          <a:latin typeface="Arial Black" pitchFamily="34" charset="0"/>
        </a:defRPr>
      </a:lvl9pPr>
    </p:titleStyle>
    <p:bodyStyle>
      <a:lvl1pPr marL="260350" indent="-260350" algn="l" defTabSz="696913" rtl="0" fontAlgn="base">
        <a:spcBef>
          <a:spcPct val="20000"/>
        </a:spcBef>
        <a:spcAft>
          <a:spcPct val="0"/>
        </a:spcAft>
        <a:buChar char="•"/>
        <a:defRPr sz="2300">
          <a:solidFill>
            <a:schemeClr val="tx1"/>
          </a:solidFill>
          <a:latin typeface="+mn-lt"/>
          <a:ea typeface="+mn-ea"/>
          <a:cs typeface="+mn-cs"/>
        </a:defRPr>
      </a:lvl1pPr>
      <a:lvl2pPr marL="563563" indent="-214313" algn="l" defTabSz="696913" rtl="0" fontAlgn="base">
        <a:spcBef>
          <a:spcPct val="20000"/>
        </a:spcBef>
        <a:spcAft>
          <a:spcPct val="0"/>
        </a:spcAft>
        <a:buChar char="–"/>
        <a:defRPr sz="2300">
          <a:solidFill>
            <a:schemeClr val="tx1"/>
          </a:solidFill>
          <a:latin typeface="+mn-lt"/>
        </a:defRPr>
      </a:lvl2pPr>
      <a:lvl3pPr marL="869950" indent="-173038" algn="l" defTabSz="696913" rtl="0" fontAlgn="base">
        <a:spcBef>
          <a:spcPct val="20000"/>
        </a:spcBef>
        <a:spcAft>
          <a:spcPct val="0"/>
        </a:spcAft>
        <a:buChar char="•"/>
        <a:defRPr sz="1900">
          <a:solidFill>
            <a:schemeClr val="tx1"/>
          </a:solidFill>
          <a:latin typeface="+mn-lt"/>
        </a:defRPr>
      </a:lvl3pPr>
      <a:lvl4pPr marL="1219200" indent="-173038" algn="l" defTabSz="696913" rtl="0" fontAlgn="base">
        <a:spcBef>
          <a:spcPct val="20000"/>
        </a:spcBef>
        <a:spcAft>
          <a:spcPct val="0"/>
        </a:spcAft>
        <a:buChar char="–"/>
        <a:defRPr sz="1500">
          <a:solidFill>
            <a:schemeClr val="tx1"/>
          </a:solidFill>
          <a:latin typeface="+mn-lt"/>
        </a:defRPr>
      </a:lvl4pPr>
      <a:lvl5pPr marL="1568450" indent="-176213" algn="l" defTabSz="696913" rtl="0" fontAlgn="base">
        <a:spcBef>
          <a:spcPct val="20000"/>
        </a:spcBef>
        <a:spcAft>
          <a:spcPct val="0"/>
        </a:spcAft>
        <a:buChar char="»"/>
        <a:defRPr sz="1500">
          <a:solidFill>
            <a:schemeClr val="tx1"/>
          </a:solidFill>
          <a:latin typeface="+mn-lt"/>
        </a:defRPr>
      </a:lvl5pPr>
      <a:lvl6pPr marL="2025650" indent="-176213" algn="l" defTabSz="696913" rtl="0" fontAlgn="base">
        <a:spcBef>
          <a:spcPct val="20000"/>
        </a:spcBef>
        <a:spcAft>
          <a:spcPct val="0"/>
        </a:spcAft>
        <a:buChar char="»"/>
        <a:defRPr sz="1500">
          <a:solidFill>
            <a:schemeClr val="tx1"/>
          </a:solidFill>
          <a:latin typeface="+mn-lt"/>
        </a:defRPr>
      </a:lvl6pPr>
      <a:lvl7pPr marL="2482850" indent="-176213" algn="l" defTabSz="696913" rtl="0" fontAlgn="base">
        <a:spcBef>
          <a:spcPct val="20000"/>
        </a:spcBef>
        <a:spcAft>
          <a:spcPct val="0"/>
        </a:spcAft>
        <a:buChar char="»"/>
        <a:defRPr sz="1500">
          <a:solidFill>
            <a:schemeClr val="tx1"/>
          </a:solidFill>
          <a:latin typeface="+mn-lt"/>
        </a:defRPr>
      </a:lvl7pPr>
      <a:lvl8pPr marL="2940050" indent="-176213" algn="l" defTabSz="696913" rtl="0" fontAlgn="base">
        <a:spcBef>
          <a:spcPct val="20000"/>
        </a:spcBef>
        <a:spcAft>
          <a:spcPct val="0"/>
        </a:spcAft>
        <a:buChar char="»"/>
        <a:defRPr sz="1500">
          <a:solidFill>
            <a:schemeClr val="tx1"/>
          </a:solidFill>
          <a:latin typeface="+mn-lt"/>
        </a:defRPr>
      </a:lvl8pPr>
      <a:lvl9pPr marL="3397250" indent="-176213" algn="l" defTabSz="696913" rtl="0" fontAlgn="base">
        <a:spcBef>
          <a:spcPct val="20000"/>
        </a:spcBef>
        <a:spcAft>
          <a:spcPct val="0"/>
        </a:spcAft>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ChangeArrowheads="1"/>
          </p:cNvSpPr>
          <p:nvPr userDrawn="1"/>
        </p:nvSpPr>
        <p:spPr bwMode="auto">
          <a:xfrm>
            <a:off x="0" y="3302000"/>
            <a:ext cx="43891200" cy="186436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5" name="Rectangle 3"/>
          <p:cNvSpPr>
            <a:spLocks noChangeArrowheads="1"/>
          </p:cNvSpPr>
          <p:nvPr userDrawn="1"/>
        </p:nvSpPr>
        <p:spPr bwMode="auto">
          <a:xfrm>
            <a:off x="0" y="0"/>
            <a:ext cx="43891200" cy="3181350"/>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6" name="Rectangle 4"/>
          <p:cNvSpPr>
            <a:spLocks noChangeArrowheads="1"/>
          </p:cNvSpPr>
          <p:nvPr userDrawn="1"/>
        </p:nvSpPr>
        <p:spPr bwMode="auto">
          <a:xfrm>
            <a:off x="0" y="3200400"/>
            <a:ext cx="43891200" cy="87313"/>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7" name="Rectangle 5" descr="Parchment"/>
          <p:cNvSpPr>
            <a:spLocks noChangeArrowheads="1"/>
          </p:cNvSpPr>
          <p:nvPr userDrawn="1"/>
        </p:nvSpPr>
        <p:spPr bwMode="auto">
          <a:xfrm>
            <a:off x="685800" y="3759200"/>
            <a:ext cx="99822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8" name="Rectangle 6" descr="Parchment"/>
          <p:cNvSpPr>
            <a:spLocks noChangeArrowheads="1"/>
          </p:cNvSpPr>
          <p:nvPr userDrawn="1"/>
        </p:nvSpPr>
        <p:spPr bwMode="auto">
          <a:xfrm>
            <a:off x="11482388" y="3759200"/>
            <a:ext cx="99822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9" name="Rectangle 7" descr="Parchment"/>
          <p:cNvSpPr>
            <a:spLocks noChangeArrowheads="1"/>
          </p:cNvSpPr>
          <p:nvPr userDrawn="1"/>
        </p:nvSpPr>
        <p:spPr bwMode="auto">
          <a:xfrm>
            <a:off x="22274213" y="3759200"/>
            <a:ext cx="20751800" cy="176990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0" name="Rectangle 8"/>
          <p:cNvSpPr>
            <a:spLocks noGrp="1" noChangeArrowheads="1"/>
          </p:cNvSpPr>
          <p:nvPr>
            <p:ph type="title"/>
          </p:nvPr>
        </p:nvSpPr>
        <p:spPr bwMode="auto">
          <a:xfrm>
            <a:off x="960438" y="849313"/>
            <a:ext cx="41925875" cy="146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9629" tIns="34818" rIns="69629" bIns="34818" numCol="1" anchor="ctr" anchorCtr="0" compatLnSpc="1">
            <a:prstTxWarp prst="textNoShape">
              <a:avLst/>
            </a:prstTxWarp>
          </a:bodyPr>
          <a:lstStyle/>
          <a:p>
            <a:pPr lvl="0"/>
            <a:r>
              <a:rPr lang="en-US" smtClean="0"/>
              <a:t>Click to edit Master title style</a:t>
            </a:r>
          </a:p>
        </p:txBody>
      </p:sp>
      <p:sp>
        <p:nvSpPr>
          <p:cNvPr id="8201" name="Rectangle 9"/>
          <p:cNvSpPr>
            <a:spLocks noGrp="1" noChangeArrowheads="1"/>
          </p:cNvSpPr>
          <p:nvPr>
            <p:ph type="body" idx="1"/>
          </p:nvPr>
        </p:nvSpPr>
        <p:spPr bwMode="auto">
          <a:xfrm>
            <a:off x="1722438" y="4837113"/>
            <a:ext cx="8297862" cy="1653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9629" tIns="34818" rIns="69629" bIns="34818"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8202" name="Text Box 10"/>
          <p:cNvSpPr txBox="1">
            <a:spLocks noChangeArrowheads="1"/>
          </p:cNvSpPr>
          <p:nvPr userDrawn="1"/>
        </p:nvSpPr>
        <p:spPr bwMode="auto">
          <a:xfrm>
            <a:off x="40374888" y="21564600"/>
            <a:ext cx="2678112"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9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defTabSz="696913" rtl="0" fontAlgn="base">
        <a:spcBef>
          <a:spcPct val="0"/>
        </a:spcBef>
        <a:spcAft>
          <a:spcPct val="0"/>
        </a:spcAft>
        <a:defRPr sz="6500">
          <a:solidFill>
            <a:schemeClr val="tx2"/>
          </a:solidFill>
          <a:latin typeface="+mj-lt"/>
          <a:ea typeface="+mj-ea"/>
          <a:cs typeface="+mj-cs"/>
        </a:defRPr>
      </a:lvl1pPr>
      <a:lvl2pPr algn="l" defTabSz="696913" rtl="0" fontAlgn="base">
        <a:spcBef>
          <a:spcPct val="0"/>
        </a:spcBef>
        <a:spcAft>
          <a:spcPct val="0"/>
        </a:spcAft>
        <a:defRPr sz="6500">
          <a:solidFill>
            <a:schemeClr val="tx2"/>
          </a:solidFill>
          <a:latin typeface="Arial Black" pitchFamily="34" charset="0"/>
        </a:defRPr>
      </a:lvl2pPr>
      <a:lvl3pPr algn="l" defTabSz="696913" rtl="0" fontAlgn="base">
        <a:spcBef>
          <a:spcPct val="0"/>
        </a:spcBef>
        <a:spcAft>
          <a:spcPct val="0"/>
        </a:spcAft>
        <a:defRPr sz="6500">
          <a:solidFill>
            <a:schemeClr val="tx2"/>
          </a:solidFill>
          <a:latin typeface="Arial Black" pitchFamily="34" charset="0"/>
        </a:defRPr>
      </a:lvl3pPr>
      <a:lvl4pPr algn="l" defTabSz="696913" rtl="0" fontAlgn="base">
        <a:spcBef>
          <a:spcPct val="0"/>
        </a:spcBef>
        <a:spcAft>
          <a:spcPct val="0"/>
        </a:spcAft>
        <a:defRPr sz="6500">
          <a:solidFill>
            <a:schemeClr val="tx2"/>
          </a:solidFill>
          <a:latin typeface="Arial Black" pitchFamily="34" charset="0"/>
        </a:defRPr>
      </a:lvl4pPr>
      <a:lvl5pPr algn="l" defTabSz="696913" rtl="0" fontAlgn="base">
        <a:spcBef>
          <a:spcPct val="0"/>
        </a:spcBef>
        <a:spcAft>
          <a:spcPct val="0"/>
        </a:spcAft>
        <a:defRPr sz="6500">
          <a:solidFill>
            <a:schemeClr val="tx2"/>
          </a:solidFill>
          <a:latin typeface="Arial Black" pitchFamily="34" charset="0"/>
        </a:defRPr>
      </a:lvl5pPr>
      <a:lvl6pPr marL="457200" algn="l" defTabSz="696913" rtl="0" fontAlgn="base">
        <a:spcBef>
          <a:spcPct val="0"/>
        </a:spcBef>
        <a:spcAft>
          <a:spcPct val="0"/>
        </a:spcAft>
        <a:defRPr sz="6500">
          <a:solidFill>
            <a:schemeClr val="tx2"/>
          </a:solidFill>
          <a:latin typeface="Arial Black" pitchFamily="34" charset="0"/>
        </a:defRPr>
      </a:lvl6pPr>
      <a:lvl7pPr marL="914400" algn="l" defTabSz="696913" rtl="0" fontAlgn="base">
        <a:spcBef>
          <a:spcPct val="0"/>
        </a:spcBef>
        <a:spcAft>
          <a:spcPct val="0"/>
        </a:spcAft>
        <a:defRPr sz="6500">
          <a:solidFill>
            <a:schemeClr val="tx2"/>
          </a:solidFill>
          <a:latin typeface="Arial Black" pitchFamily="34" charset="0"/>
        </a:defRPr>
      </a:lvl7pPr>
      <a:lvl8pPr marL="1371600" algn="l" defTabSz="696913" rtl="0" fontAlgn="base">
        <a:spcBef>
          <a:spcPct val="0"/>
        </a:spcBef>
        <a:spcAft>
          <a:spcPct val="0"/>
        </a:spcAft>
        <a:defRPr sz="6500">
          <a:solidFill>
            <a:schemeClr val="tx2"/>
          </a:solidFill>
          <a:latin typeface="Arial Black" pitchFamily="34" charset="0"/>
        </a:defRPr>
      </a:lvl8pPr>
      <a:lvl9pPr marL="1828800" algn="l" defTabSz="696913" rtl="0" fontAlgn="base">
        <a:spcBef>
          <a:spcPct val="0"/>
        </a:spcBef>
        <a:spcAft>
          <a:spcPct val="0"/>
        </a:spcAft>
        <a:defRPr sz="6500">
          <a:solidFill>
            <a:schemeClr val="tx2"/>
          </a:solidFill>
          <a:latin typeface="Arial Black" pitchFamily="34" charset="0"/>
        </a:defRPr>
      </a:lvl9pPr>
    </p:titleStyle>
    <p:bodyStyle>
      <a:lvl1pPr marL="260350" indent="-260350" algn="l" defTabSz="696913" rtl="0" fontAlgn="base">
        <a:spcBef>
          <a:spcPct val="20000"/>
        </a:spcBef>
        <a:spcAft>
          <a:spcPct val="0"/>
        </a:spcAft>
        <a:buChar char="•"/>
        <a:defRPr sz="2300">
          <a:solidFill>
            <a:schemeClr val="tx1"/>
          </a:solidFill>
          <a:latin typeface="+mn-lt"/>
          <a:ea typeface="+mn-ea"/>
          <a:cs typeface="+mn-cs"/>
        </a:defRPr>
      </a:lvl1pPr>
      <a:lvl2pPr marL="563563" indent="-214313" algn="l" defTabSz="696913" rtl="0" fontAlgn="base">
        <a:spcBef>
          <a:spcPct val="20000"/>
        </a:spcBef>
        <a:spcAft>
          <a:spcPct val="0"/>
        </a:spcAft>
        <a:buChar char="–"/>
        <a:defRPr sz="2300">
          <a:solidFill>
            <a:schemeClr val="tx1"/>
          </a:solidFill>
          <a:latin typeface="+mn-lt"/>
        </a:defRPr>
      </a:lvl2pPr>
      <a:lvl3pPr marL="869950" indent="-173038" algn="l" defTabSz="696913" rtl="0" fontAlgn="base">
        <a:spcBef>
          <a:spcPct val="20000"/>
        </a:spcBef>
        <a:spcAft>
          <a:spcPct val="0"/>
        </a:spcAft>
        <a:buChar char="•"/>
        <a:defRPr sz="1900">
          <a:solidFill>
            <a:schemeClr val="tx1"/>
          </a:solidFill>
          <a:latin typeface="+mn-lt"/>
        </a:defRPr>
      </a:lvl3pPr>
      <a:lvl4pPr marL="1219200" indent="-173038" algn="l" defTabSz="696913" rtl="0" fontAlgn="base">
        <a:spcBef>
          <a:spcPct val="20000"/>
        </a:spcBef>
        <a:spcAft>
          <a:spcPct val="0"/>
        </a:spcAft>
        <a:buChar char="–"/>
        <a:defRPr sz="1500">
          <a:solidFill>
            <a:schemeClr val="tx1"/>
          </a:solidFill>
          <a:latin typeface="+mn-lt"/>
        </a:defRPr>
      </a:lvl4pPr>
      <a:lvl5pPr marL="1568450" indent="-176213" algn="l" defTabSz="696913" rtl="0" fontAlgn="base">
        <a:spcBef>
          <a:spcPct val="20000"/>
        </a:spcBef>
        <a:spcAft>
          <a:spcPct val="0"/>
        </a:spcAft>
        <a:buChar char="»"/>
        <a:defRPr sz="1500">
          <a:solidFill>
            <a:schemeClr val="tx1"/>
          </a:solidFill>
          <a:latin typeface="+mn-lt"/>
        </a:defRPr>
      </a:lvl5pPr>
      <a:lvl6pPr marL="2025650" indent="-176213" algn="l" defTabSz="696913" rtl="0" fontAlgn="base">
        <a:spcBef>
          <a:spcPct val="20000"/>
        </a:spcBef>
        <a:spcAft>
          <a:spcPct val="0"/>
        </a:spcAft>
        <a:buChar char="»"/>
        <a:defRPr sz="1500">
          <a:solidFill>
            <a:schemeClr val="tx1"/>
          </a:solidFill>
          <a:latin typeface="+mn-lt"/>
        </a:defRPr>
      </a:lvl6pPr>
      <a:lvl7pPr marL="2482850" indent="-176213" algn="l" defTabSz="696913" rtl="0" fontAlgn="base">
        <a:spcBef>
          <a:spcPct val="20000"/>
        </a:spcBef>
        <a:spcAft>
          <a:spcPct val="0"/>
        </a:spcAft>
        <a:buChar char="»"/>
        <a:defRPr sz="1500">
          <a:solidFill>
            <a:schemeClr val="tx1"/>
          </a:solidFill>
          <a:latin typeface="+mn-lt"/>
        </a:defRPr>
      </a:lvl7pPr>
      <a:lvl8pPr marL="2940050" indent="-176213" algn="l" defTabSz="696913" rtl="0" fontAlgn="base">
        <a:spcBef>
          <a:spcPct val="20000"/>
        </a:spcBef>
        <a:spcAft>
          <a:spcPct val="0"/>
        </a:spcAft>
        <a:buChar char="»"/>
        <a:defRPr sz="1500">
          <a:solidFill>
            <a:schemeClr val="tx1"/>
          </a:solidFill>
          <a:latin typeface="+mn-lt"/>
        </a:defRPr>
      </a:lvl8pPr>
      <a:lvl9pPr marL="3397250" indent="-176213" algn="l" defTabSz="696913" rtl="0" fontAlgn="base">
        <a:spcBef>
          <a:spcPct val="20000"/>
        </a:spcBef>
        <a:spcAft>
          <a:spcPct val="0"/>
        </a:spcAft>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8" name="AutoShape 170"/>
          <p:cNvSpPr>
            <a:spLocks noChangeArrowheads="1"/>
          </p:cNvSpPr>
          <p:nvPr/>
        </p:nvSpPr>
        <p:spPr bwMode="auto">
          <a:xfrm>
            <a:off x="685800" y="533400"/>
            <a:ext cx="3270250" cy="2284413"/>
          </a:xfrm>
          <a:prstGeom prst="star16">
            <a:avLst>
              <a:gd name="adj" fmla="val 37500"/>
            </a:avLst>
          </a:prstGeom>
          <a:gradFill rotWithShape="1">
            <a:gsLst>
              <a:gs pos="0">
                <a:srgbClr val="FFFF00"/>
              </a:gs>
              <a:gs pos="100000">
                <a:srgbClr val="FF99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19" name="AutoShape 171"/>
          <p:cNvSpPr>
            <a:spLocks noChangeArrowheads="1"/>
          </p:cNvSpPr>
          <p:nvPr/>
        </p:nvSpPr>
        <p:spPr bwMode="auto">
          <a:xfrm>
            <a:off x="1060450" y="541338"/>
            <a:ext cx="2462213" cy="2201862"/>
          </a:xfrm>
          <a:prstGeom prst="roundRect">
            <a:avLst>
              <a:gd name="adj" fmla="val 16667"/>
            </a:avLst>
          </a:prstGeom>
          <a:noFill/>
          <a:ln>
            <a:noFill/>
          </a:ln>
          <a:effectLst/>
          <a:extLst>
            <a:ext uri="{909E8E84-426E-40DD-AFC4-6F175D3DCCD1}">
              <a14:hiddenFill xmlns:a14="http://schemas.microsoft.com/office/drawing/2010/main">
                <a:solidFill>
                  <a:srgbClr val="CC6600"/>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6" tIns="45710" rIns="91426" bIns="45710" anchor="ctr"/>
          <a:lstStyle/>
          <a:p>
            <a:pPr algn="ctr" eaLnBrk="0" hangingPunct="0"/>
            <a:r>
              <a:rPr lang="en-US" sz="1000">
                <a:solidFill>
                  <a:schemeClr val="bg1"/>
                </a:solidFill>
                <a:latin typeface="Arial Black" pitchFamily="34" charset="0"/>
              </a:rPr>
              <a:t/>
            </a:r>
            <a:br>
              <a:rPr lang="en-US" sz="1000">
                <a:solidFill>
                  <a:schemeClr val="bg1"/>
                </a:solidFill>
                <a:latin typeface="Arial Black" pitchFamily="34" charset="0"/>
              </a:rPr>
            </a:br>
            <a:endParaRPr lang="en-US" sz="1400">
              <a:solidFill>
                <a:schemeClr val="bg1"/>
              </a:solidFill>
              <a:latin typeface="Arial Black" pitchFamily="34" charset="0"/>
            </a:endParaRPr>
          </a:p>
          <a:p>
            <a:pPr algn="ctr" eaLnBrk="0" hangingPunct="0"/>
            <a:r>
              <a:rPr lang="en-US" sz="1400">
                <a:latin typeface="Arial Black" pitchFamily="34" charset="0"/>
              </a:rPr>
              <a:t>Order your poster</a:t>
            </a:r>
            <a:br>
              <a:rPr lang="en-US" sz="1400">
                <a:latin typeface="Arial Black" pitchFamily="34" charset="0"/>
              </a:rPr>
            </a:br>
            <a:r>
              <a:rPr lang="en-US" sz="1400">
                <a:latin typeface="Arial Black" pitchFamily="34" charset="0"/>
              </a:rPr>
              <a:t>by 12 pm Eastern</a:t>
            </a:r>
            <a:br>
              <a:rPr lang="en-US" sz="1400">
                <a:latin typeface="Arial Black" pitchFamily="34" charset="0"/>
              </a:rPr>
            </a:br>
            <a:r>
              <a:rPr lang="en-US" sz="1400">
                <a:latin typeface="Arial Black" pitchFamily="34" charset="0"/>
              </a:rPr>
              <a:t>and we will ship it </a:t>
            </a:r>
          </a:p>
          <a:p>
            <a:pPr algn="ctr" eaLnBrk="0" hangingPunct="0"/>
            <a:r>
              <a:rPr lang="en-US" sz="1400">
                <a:latin typeface="Arial Black" pitchFamily="34" charset="0"/>
              </a:rPr>
              <a:t> the same day</a:t>
            </a:r>
            <a:r>
              <a:rPr lang="en-US" sz="1000">
                <a:latin typeface="Arial Black" pitchFamily="34" charset="0"/>
              </a:rPr>
              <a:t> </a:t>
            </a:r>
            <a:br>
              <a:rPr lang="en-US" sz="1000">
                <a:latin typeface="Arial Black" pitchFamily="34" charset="0"/>
              </a:rPr>
            </a:br>
            <a:r>
              <a:rPr lang="en-US" sz="1000">
                <a:latin typeface="Arial Narrow" pitchFamily="34" charset="0"/>
              </a:rPr>
              <a:t>When you fill out order form and send files</a:t>
            </a:r>
          </a:p>
          <a:p>
            <a:pPr algn="ctr" eaLnBrk="0" hangingPunct="0"/>
            <a:r>
              <a:rPr lang="en-US" sz="1000">
                <a:latin typeface="Arial Narrow" pitchFamily="34" charset="0"/>
              </a:rPr>
              <a:t> you will receive a confirmation e-mail</a:t>
            </a:r>
          </a:p>
          <a:p>
            <a:pPr algn="ctr" eaLnBrk="0" hangingPunct="0"/>
            <a:endParaRPr lang="en-US" sz="1000">
              <a:latin typeface="Arial Narrow" pitchFamily="34" charset="0"/>
            </a:endParaRPr>
          </a:p>
          <a:p>
            <a:pPr algn="ctr" eaLnBrk="0" hangingPunct="0"/>
            <a:endParaRPr lang="en-US" sz="1000">
              <a:solidFill>
                <a:schemeClr val="bg1"/>
              </a:solidFill>
              <a:latin typeface="Arial Black" pitchFamily="34" charset="0"/>
            </a:endParaRPr>
          </a:p>
        </p:txBody>
      </p:sp>
      <p:sp>
        <p:nvSpPr>
          <p:cNvPr id="2220" name="Oval 172"/>
          <p:cNvSpPr>
            <a:spLocks noChangeArrowheads="1"/>
          </p:cNvSpPr>
          <p:nvPr/>
        </p:nvSpPr>
        <p:spPr bwMode="auto">
          <a:xfrm>
            <a:off x="40932100" y="469900"/>
            <a:ext cx="2120900" cy="2120900"/>
          </a:xfrm>
          <a:prstGeom prst="ellipse">
            <a:avLst/>
          </a:prstGeom>
          <a:gradFill rotWithShape="1">
            <a:gsLst>
              <a:gs pos="0">
                <a:srgbClr val="FFFF00"/>
              </a:gs>
              <a:gs pos="100000">
                <a:srgbClr val="FF9900"/>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4389438"/>
            <a:r>
              <a:rPr lang="en-US" sz="2800">
                <a:latin typeface="Arial Black" pitchFamily="34" charset="0"/>
              </a:rPr>
              <a:t>LOGO</a:t>
            </a:r>
          </a:p>
        </p:txBody>
      </p:sp>
      <p:sp>
        <p:nvSpPr>
          <p:cNvPr id="2221" name="Rectangle 173"/>
          <p:cNvSpPr>
            <a:spLocks noChangeArrowheads="1"/>
          </p:cNvSpPr>
          <p:nvPr/>
        </p:nvSpPr>
        <p:spPr bwMode="auto">
          <a:xfrm>
            <a:off x="3733800" y="623888"/>
            <a:ext cx="36371213" cy="173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2" tIns="45701" rIns="91402" bIns="45701">
            <a:spAutoFit/>
          </a:bodyPr>
          <a:lstStyle/>
          <a:p>
            <a:pPr algn="ctr">
              <a:spcBef>
                <a:spcPct val="50000"/>
              </a:spcBef>
            </a:pPr>
            <a:r>
              <a:rPr lang="en-US" sz="4800">
                <a:latin typeface="Arial Black" pitchFamily="34" charset="0"/>
              </a:rPr>
              <a:t>48x96 Poster Template Prints @ 200% – Poster Title Line</a:t>
            </a:r>
          </a:p>
          <a:p>
            <a:pPr algn="ctr" eaLnBrk="0" hangingPunct="0"/>
            <a:r>
              <a:rPr lang="en-US" sz="3200" b="1"/>
              <a:t> Author and contributor names</a:t>
            </a:r>
            <a:br>
              <a:rPr lang="en-US" sz="3200" b="1"/>
            </a:br>
            <a:r>
              <a:rPr lang="en-US" sz="2800" b="1"/>
              <a:t>The names and addresses of the associated institutions</a:t>
            </a:r>
            <a:endParaRPr lang="en-US" sz="2800" i="1">
              <a:latin typeface="Arial Black" pitchFamily="34" charset="0"/>
            </a:endParaRPr>
          </a:p>
        </p:txBody>
      </p:sp>
      <p:sp>
        <p:nvSpPr>
          <p:cNvPr id="2223" name="Text Box 175"/>
          <p:cNvSpPr txBox="1">
            <a:spLocks noChangeArrowheads="1"/>
          </p:cNvSpPr>
          <p:nvPr/>
        </p:nvSpPr>
        <p:spPr bwMode="auto">
          <a:xfrm>
            <a:off x="673100" y="3762375"/>
            <a:ext cx="9990138" cy="5191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800" b="1">
                <a:solidFill>
                  <a:schemeClr val="bg1"/>
                </a:solidFill>
                <a:latin typeface="Arial Narrow" pitchFamily="34" charset="0"/>
              </a:rPr>
              <a:t>     About this template</a:t>
            </a:r>
          </a:p>
        </p:txBody>
      </p:sp>
      <p:sp>
        <p:nvSpPr>
          <p:cNvPr id="2224" name="Text Box 176"/>
          <p:cNvSpPr txBox="1">
            <a:spLocks noChangeArrowheads="1"/>
          </p:cNvSpPr>
          <p:nvPr/>
        </p:nvSpPr>
        <p:spPr bwMode="auto">
          <a:xfrm>
            <a:off x="671513" y="10733088"/>
            <a:ext cx="9994900" cy="519112"/>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latin typeface="Arial Narrow" pitchFamily="34" charset="0"/>
              </a:rPr>
              <a:t>     </a:t>
            </a:r>
            <a:r>
              <a:rPr lang="en-US" sz="2800" b="1">
                <a:solidFill>
                  <a:schemeClr val="bg1"/>
                </a:solidFill>
                <a:latin typeface="Arial Narrow" pitchFamily="34" charset="0"/>
              </a:rPr>
              <a:t>Text Usage</a:t>
            </a:r>
            <a:r>
              <a:rPr lang="en-US" sz="2400" b="1">
                <a:solidFill>
                  <a:schemeClr val="bg1"/>
                </a:solidFill>
                <a:latin typeface="Arial Narrow" pitchFamily="34" charset="0"/>
              </a:rPr>
              <a:t> </a:t>
            </a:r>
          </a:p>
        </p:txBody>
      </p:sp>
      <p:sp>
        <p:nvSpPr>
          <p:cNvPr id="2225" name="Text Box 177"/>
          <p:cNvSpPr txBox="1">
            <a:spLocks noChangeArrowheads="1"/>
          </p:cNvSpPr>
          <p:nvPr/>
        </p:nvSpPr>
        <p:spPr bwMode="auto">
          <a:xfrm>
            <a:off x="1384300" y="4687888"/>
            <a:ext cx="8556625" cy="503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800" b="1">
                <a:latin typeface="Arial Narrow" pitchFamily="34" charset="0"/>
              </a:rPr>
              <a:t>Thank you for using this poster template.</a:t>
            </a:r>
            <a:br>
              <a:rPr lang="en-US" sz="1800" b="1">
                <a:latin typeface="Arial Narrow" pitchFamily="34" charset="0"/>
              </a:rPr>
            </a:br>
            <a:r>
              <a:rPr lang="en-US" sz="1800">
                <a:latin typeface="Arial Narrow" pitchFamily="34" charset="0"/>
              </a:rPr>
              <a:t> </a:t>
            </a:r>
          </a:p>
          <a:p>
            <a:r>
              <a:rPr lang="en-US" sz="1800" b="1" i="1">
                <a:latin typeface="Arial Narrow" pitchFamily="34" charset="0"/>
              </a:rPr>
              <a:t>General guidelines</a:t>
            </a:r>
            <a:endParaRPr lang="en-US" sz="1800">
              <a:latin typeface="Arial Narrow" pitchFamily="34" charset="0"/>
            </a:endParaRPr>
          </a:p>
          <a:p>
            <a:r>
              <a:rPr lang="en-US" sz="1800">
                <a:latin typeface="Arial Narrow" pitchFamily="34" charset="0"/>
              </a:rPr>
              <a:t>All templates on our site are fully editable.  There are five additional layouts within this template, choose View / Master to choose the version that works best for your poster. </a:t>
            </a:r>
          </a:p>
          <a:p>
            <a:endParaRPr lang="en-US" sz="1800">
              <a:latin typeface="Arial Narrow" pitchFamily="34" charset="0"/>
            </a:endParaRPr>
          </a:p>
          <a:p>
            <a:r>
              <a:rPr lang="en-US" sz="1800" i="1">
                <a:latin typeface="Arial Narrow" pitchFamily="34" charset="0"/>
              </a:rPr>
              <a:t>We will print this page size </a:t>
            </a:r>
            <a:r>
              <a:rPr lang="en-US" sz="1800" b="1" i="1">
                <a:latin typeface="Arial Narrow" pitchFamily="34" charset="0"/>
              </a:rPr>
              <a:t>(200%)</a:t>
            </a:r>
            <a:r>
              <a:rPr lang="en-US" sz="1800" i="1">
                <a:latin typeface="Arial Narrow" pitchFamily="34" charset="0"/>
              </a:rPr>
              <a:t> for a </a:t>
            </a:r>
            <a:r>
              <a:rPr lang="en-US" sz="1800" b="1" i="1">
                <a:latin typeface="Arial Narrow" pitchFamily="34" charset="0"/>
              </a:rPr>
              <a:t>48x96 inch poster</a:t>
            </a:r>
            <a:r>
              <a:rPr lang="en-US" sz="1800" i="1">
                <a:latin typeface="Arial Narrow" pitchFamily="34" charset="0"/>
              </a:rPr>
              <a:t>.</a:t>
            </a:r>
          </a:p>
          <a:p>
            <a:r>
              <a:rPr lang="en-US" sz="1800">
                <a:latin typeface="Arial Narrow" pitchFamily="34" charset="0"/>
              </a:rPr>
              <a:t>  </a:t>
            </a:r>
          </a:p>
          <a:p>
            <a:r>
              <a:rPr lang="en-US" sz="1800">
                <a:latin typeface="Arial Narrow" pitchFamily="34" charset="0"/>
              </a:rPr>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endParaRPr lang="en-US" sz="1800" b="1" i="1">
              <a:latin typeface="Arial Narrow" pitchFamily="34" charset="0"/>
            </a:endParaRPr>
          </a:p>
        </p:txBody>
      </p:sp>
      <p:sp>
        <p:nvSpPr>
          <p:cNvPr id="2226" name="Text Box 178"/>
          <p:cNvSpPr txBox="1">
            <a:spLocks noChangeArrowheads="1"/>
          </p:cNvSpPr>
          <p:nvPr/>
        </p:nvSpPr>
        <p:spPr bwMode="auto">
          <a:xfrm>
            <a:off x="1395413" y="11744325"/>
            <a:ext cx="8739187" cy="283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800">
                <a:latin typeface="Arial Narrow" pitchFamily="34" charset="0"/>
              </a:rPr>
              <a:t>This template uses the Arial family at several text sizes. </a:t>
            </a:r>
          </a:p>
          <a:p>
            <a:r>
              <a:rPr lang="en-US" sz="1800">
                <a:latin typeface="Arial Narrow" pitchFamily="34" charset="0"/>
              </a:rPr>
              <a:t>You can use any typeface you wish but what is used here works well with this poster format.</a:t>
            </a:r>
          </a:p>
          <a:p>
            <a:endParaRPr lang="en-US" sz="1800">
              <a:latin typeface="Arial Narrow" pitchFamily="34" charset="0"/>
            </a:endParaRPr>
          </a:p>
          <a:p>
            <a:r>
              <a:rPr lang="en-US" sz="1800">
                <a:latin typeface="Arial Narrow" pitchFamily="34" charset="0"/>
              </a:rPr>
              <a:t>This template uses </a:t>
            </a:r>
            <a:r>
              <a:rPr lang="en-US" sz="1800" b="1" i="1">
                <a:latin typeface="Arial Narrow" pitchFamily="34" charset="0"/>
              </a:rPr>
              <a:t>Arial Black 48</a:t>
            </a:r>
            <a:r>
              <a:rPr lang="en-US" sz="1800" i="1">
                <a:latin typeface="Arial Narrow" pitchFamily="34" charset="0"/>
              </a:rPr>
              <a:t>  </a:t>
            </a:r>
            <a:r>
              <a:rPr lang="en-US" sz="1800">
                <a:latin typeface="Arial Narrow" pitchFamily="34" charset="0"/>
              </a:rPr>
              <a:t>for the title, </a:t>
            </a:r>
            <a:r>
              <a:rPr lang="en-US" sz="1800" b="1" i="1">
                <a:latin typeface="Arial Narrow" pitchFamily="34" charset="0"/>
              </a:rPr>
              <a:t>Arial Narrow 32</a:t>
            </a:r>
            <a:r>
              <a:rPr lang="en-US" sz="1800">
                <a:latin typeface="Arial Narrow" pitchFamily="34" charset="0"/>
              </a:rPr>
              <a:t> and </a:t>
            </a:r>
            <a:r>
              <a:rPr lang="en-US" sz="1800" b="1" i="1">
                <a:latin typeface="Arial Narrow" pitchFamily="34" charset="0"/>
              </a:rPr>
              <a:t>20</a:t>
            </a:r>
            <a:r>
              <a:rPr lang="en-US" sz="1800">
                <a:latin typeface="Arial Narrow" pitchFamily="34" charset="0"/>
              </a:rPr>
              <a:t> for subtitles, </a:t>
            </a:r>
            <a:r>
              <a:rPr lang="en-US" sz="1800" b="1" i="1">
                <a:latin typeface="Arial Narrow" pitchFamily="34" charset="0"/>
              </a:rPr>
              <a:t>Arial Narrow 28 Bold</a:t>
            </a:r>
            <a:r>
              <a:rPr lang="en-US" sz="1800">
                <a:latin typeface="Arial Narrow" pitchFamily="34" charset="0"/>
              </a:rPr>
              <a:t> for headers and </a:t>
            </a:r>
            <a:r>
              <a:rPr lang="en-US" sz="1800" b="1" i="1">
                <a:latin typeface="Arial Narrow" pitchFamily="34" charset="0"/>
              </a:rPr>
              <a:t>Arial Narrow 18</a:t>
            </a:r>
            <a:r>
              <a:rPr lang="en-US" sz="1800">
                <a:latin typeface="Arial Narrow" pitchFamily="34" charset="0"/>
              </a:rPr>
              <a:t> for the text body. You can change sizes at will but we recommend not going below 12pt at 50% of the final printed size.</a:t>
            </a:r>
          </a:p>
          <a:p>
            <a:r>
              <a:rPr lang="en-US" sz="1800">
                <a:latin typeface="Arial Narrow" pitchFamily="34" charset="0"/>
              </a:rPr>
              <a:t> </a:t>
            </a:r>
          </a:p>
          <a:p>
            <a:r>
              <a:rPr lang="en-US" sz="1800" i="1">
                <a:latin typeface="Arial Narrow" pitchFamily="34" charset="0"/>
              </a:rPr>
              <a:t>Keep in mind when cutting and pasting text from documents into your poster the text will maintain its original formatting. Therefore, you will need to reformat the text  to keep the sizes in your poster consistent. </a:t>
            </a:r>
            <a:endParaRPr lang="en-US" sz="1800">
              <a:latin typeface="Arial Narrow" pitchFamily="34" charset="0"/>
            </a:endParaRPr>
          </a:p>
        </p:txBody>
      </p:sp>
      <p:sp>
        <p:nvSpPr>
          <p:cNvPr id="2227" name="Text Box 179"/>
          <p:cNvSpPr txBox="1">
            <a:spLocks noChangeArrowheads="1"/>
          </p:cNvSpPr>
          <p:nvPr/>
        </p:nvSpPr>
        <p:spPr bwMode="auto">
          <a:xfrm>
            <a:off x="660400" y="15684500"/>
            <a:ext cx="9996488" cy="4572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latin typeface="Arial Narrow" pitchFamily="34" charset="0"/>
              </a:rPr>
              <a:t>     To Change Background Colors or Template Layout</a:t>
            </a:r>
          </a:p>
        </p:txBody>
      </p:sp>
      <p:sp>
        <p:nvSpPr>
          <p:cNvPr id="2228" name="Text Box 180"/>
          <p:cNvSpPr txBox="1">
            <a:spLocks noChangeArrowheads="1"/>
          </p:cNvSpPr>
          <p:nvPr/>
        </p:nvSpPr>
        <p:spPr bwMode="auto">
          <a:xfrm>
            <a:off x="1430338" y="16795750"/>
            <a:ext cx="8558212" cy="338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800">
                <a:latin typeface="Arial Narrow" pitchFamily="34" charset="0"/>
              </a:rPr>
              <a:t>We feel the colors and fonts we have chosen for this template work very well when printed. They help the content stand out while still not using a plain white background or an overly dark background which is difficult to read. </a:t>
            </a:r>
          </a:p>
          <a:p>
            <a:r>
              <a:rPr lang="en-US" sz="1800">
                <a:latin typeface="Arial Narrow" pitchFamily="34" charset="0"/>
              </a:rPr>
              <a:t> </a:t>
            </a:r>
            <a:br>
              <a:rPr lang="en-US" sz="1800">
                <a:latin typeface="Arial Narrow" pitchFamily="34" charset="0"/>
              </a:rPr>
            </a:br>
            <a:r>
              <a:rPr lang="en-US" sz="1800">
                <a:latin typeface="Arial Narrow" pitchFamily="34" charset="0"/>
              </a:rPr>
              <a:t>If you wish to change these colors and use your own color scheme or choose one of the different box layouts just go to the slide master to make your changes</a:t>
            </a:r>
          </a:p>
          <a:p>
            <a:endParaRPr lang="en-US" sz="1800">
              <a:latin typeface="Arial Narrow" pitchFamily="34" charset="0"/>
            </a:endParaRPr>
          </a:p>
          <a:p>
            <a:r>
              <a:rPr lang="en-US" sz="1800">
                <a:latin typeface="Arial Narrow" pitchFamily="34" charset="0"/>
              </a:rPr>
              <a:t>VIEW&gt;MASTER&gt;SLIDE MASTER</a:t>
            </a:r>
          </a:p>
          <a:p>
            <a:endParaRPr lang="en-US" sz="1800">
              <a:latin typeface="Arial Narrow" pitchFamily="34" charset="0"/>
            </a:endParaRPr>
          </a:p>
          <a:p>
            <a:r>
              <a:rPr lang="en-US" sz="1800">
                <a:latin typeface="Arial Narrow" pitchFamily="34" charset="0"/>
              </a:rPr>
              <a:t>If you are planning on using your own design or are new to creating posters we have placed some helpful information on the panels to the right and on the poster design section of our website </a:t>
            </a:r>
            <a:r>
              <a:rPr lang="en-US" sz="1800" b="1" u="sng">
                <a:solidFill>
                  <a:schemeClr val="hlink"/>
                </a:solidFill>
                <a:latin typeface="Arial Narrow" pitchFamily="34" charset="0"/>
              </a:rPr>
              <a:t>www.posters4research.com</a:t>
            </a:r>
            <a:r>
              <a:rPr lang="en-US" sz="1800">
                <a:latin typeface="Arial Narrow" pitchFamily="34" charset="0"/>
              </a:rPr>
              <a:t>. </a:t>
            </a:r>
          </a:p>
        </p:txBody>
      </p:sp>
      <p:sp>
        <p:nvSpPr>
          <p:cNvPr id="2229" name="Rectangle 181"/>
          <p:cNvSpPr>
            <a:spLocks noChangeArrowheads="1"/>
          </p:cNvSpPr>
          <p:nvPr/>
        </p:nvSpPr>
        <p:spPr bwMode="auto">
          <a:xfrm>
            <a:off x="12163425" y="16683038"/>
            <a:ext cx="8410575" cy="3509962"/>
          </a:xfrm>
          <a:prstGeom prst="rect">
            <a:avLst/>
          </a:prstGeom>
          <a:solidFill>
            <a:srgbClr val="800000"/>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30" name="Text Box 182"/>
          <p:cNvSpPr txBox="1">
            <a:spLocks noChangeArrowheads="1"/>
          </p:cNvSpPr>
          <p:nvPr/>
        </p:nvSpPr>
        <p:spPr bwMode="auto">
          <a:xfrm>
            <a:off x="11490325" y="3733800"/>
            <a:ext cx="9979025" cy="4572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latin typeface="Arial Narrow" pitchFamily="34" charset="0"/>
              </a:rPr>
              <a:t>     Most Common Problems and How to Avoid Them</a:t>
            </a:r>
            <a:r>
              <a:rPr lang="en-US" sz="2400">
                <a:latin typeface="Arial Narrow" pitchFamily="34" charset="0"/>
              </a:rPr>
              <a:t> </a:t>
            </a:r>
          </a:p>
        </p:txBody>
      </p:sp>
      <p:sp>
        <p:nvSpPr>
          <p:cNvPr id="2231" name="Text Box 183"/>
          <p:cNvSpPr txBox="1">
            <a:spLocks noChangeArrowheads="1"/>
          </p:cNvSpPr>
          <p:nvPr/>
        </p:nvSpPr>
        <p:spPr bwMode="auto">
          <a:xfrm>
            <a:off x="11869738" y="4243388"/>
            <a:ext cx="8875712" cy="1140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marL="177800" indent="-177800">
              <a:defRPr>
                <a:solidFill>
                  <a:schemeClr val="tx1"/>
                </a:solidFill>
                <a:latin typeface="Arial" charset="0"/>
              </a:defRPr>
            </a:lvl1pPr>
            <a:lvl2pPr marL="342900" indent="-50800">
              <a:defRPr>
                <a:solidFill>
                  <a:schemeClr val="tx1"/>
                </a:solidFill>
                <a:latin typeface="Arial" charset="0"/>
              </a:defRPr>
            </a:lvl2pPr>
            <a:lvl3pPr marL="571500" indent="-1143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05000"/>
              </a:lnSpc>
              <a:spcBef>
                <a:spcPct val="20000"/>
              </a:spcBef>
              <a:spcAft>
                <a:spcPct val="20000"/>
              </a:spcAft>
            </a:pPr>
            <a:r>
              <a:rPr lang="en-US" sz="1800" b="1" i="1">
                <a:solidFill>
                  <a:srgbClr val="000000"/>
                </a:solidFill>
                <a:latin typeface="Arial Narrow" pitchFamily="34" charset="0"/>
                <a:ea typeface="Times New Roman" pitchFamily="18" charset="0"/>
                <a:cs typeface="Arial" charset="0"/>
              </a:rPr>
              <a:t> </a:t>
            </a:r>
          </a:p>
          <a:p>
            <a:pPr>
              <a:lnSpc>
                <a:spcPct val="105000"/>
              </a:lnSpc>
              <a:spcBef>
                <a:spcPct val="20000"/>
              </a:spcBef>
              <a:spcAft>
                <a:spcPct val="20000"/>
              </a:spcAft>
              <a:buFontTx/>
              <a:buAutoNum type="arabicPeriod"/>
            </a:pPr>
            <a:r>
              <a:rPr lang="en-US" sz="1800" b="1" i="1">
                <a:solidFill>
                  <a:srgbClr val="000000"/>
                </a:solidFill>
                <a:latin typeface="Arial Narrow" pitchFamily="34" charset="0"/>
                <a:ea typeface="Times New Roman" pitchFamily="18" charset="0"/>
                <a:cs typeface="Arial" charset="0"/>
              </a:rPr>
              <a:t>Cannot print at size desired</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ea typeface="Times New Roman" pitchFamily="18" charset="0"/>
                <a:cs typeface="Arial" charset="0"/>
              </a:rPr>
              <a:t>All enlargements or reductions in PowerPoint must be proportional to the “page setup” size.</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ea typeface="Times New Roman" pitchFamily="18" charset="0"/>
                <a:cs typeface="Arial" charset="0"/>
              </a:rPr>
              <a:t>A “new” PowerPoint page is automatically sized at 7.5”x10” (on-screen show).  You do not want to use this size.  In the “file” menu -  “page setup”, insert height and width dimensions equal to the size of your final poster enlargement or 50% of that size.  You would use 50% size if either dimension will be greater than 56 inches (the PowerPoint maximum).  That is, if you want a 36x48 inch poster, use a page setup of 36x48 inches.  If you want a 48x72 inch poster, use a page setup of 24x36 inches (we will enlarge x2). </a:t>
            </a:r>
            <a:endParaRPr lang="en-US" sz="1800">
              <a:solidFill>
                <a:srgbClr val="000000"/>
              </a:solidFill>
              <a:latin typeface="Arial Narrow" pitchFamily="34" charset="0"/>
            </a:endParaRPr>
          </a:p>
          <a:p>
            <a:pPr>
              <a:lnSpc>
                <a:spcPct val="105000"/>
              </a:lnSpc>
              <a:spcBef>
                <a:spcPct val="20000"/>
              </a:spcBef>
              <a:spcAft>
                <a:spcPct val="20000"/>
              </a:spcAft>
              <a:buFontTx/>
              <a:buAutoNum type="arabicPeriod"/>
            </a:pPr>
            <a:r>
              <a:rPr lang="en-US" sz="1800" b="1" i="1">
                <a:solidFill>
                  <a:srgbClr val="000000"/>
                </a:solidFill>
                <a:latin typeface="Arial Narrow" pitchFamily="34" charset="0"/>
                <a:cs typeface="Times New Roman" pitchFamily="18" charset="0"/>
              </a:rPr>
              <a:t>Imported graphics have insufficient resolution</a:t>
            </a:r>
            <a:endParaRPr lang="en-US" sz="18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Always be sure to scan images such that they possess a minimum resolution of 85 dpi in their final printed size.  This will avoid visible pixelation.</a:t>
            </a:r>
            <a:r>
              <a:rPr lang="en-US" sz="1800">
                <a:solidFill>
                  <a:srgbClr val="800000"/>
                </a:solidFill>
                <a:latin typeface="Arial Narrow" pitchFamily="34" charset="0"/>
                <a:cs typeface="Times New Roman" pitchFamily="18" charset="0"/>
              </a:rPr>
              <a:t>  </a:t>
            </a:r>
            <a:r>
              <a:rPr lang="en-US" sz="1800" b="1" i="1">
                <a:solidFill>
                  <a:srgbClr val="800000"/>
                </a:solidFill>
                <a:latin typeface="Arial Narrow" pitchFamily="34" charset="0"/>
                <a:cs typeface="Times New Roman" pitchFamily="18" charset="0"/>
              </a:rPr>
              <a:t>(See Scanning table below)</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Always zoom to 100% of the final printed size, and pan around your poster to visually check all imported graphics.</a:t>
            </a:r>
            <a:endParaRPr lang="en-US" sz="1800">
              <a:solidFill>
                <a:srgbClr val="000000"/>
              </a:solidFill>
              <a:latin typeface="Arial Narrow" pitchFamily="34" charset="0"/>
            </a:endParaRPr>
          </a:p>
          <a:p>
            <a:pPr>
              <a:lnSpc>
                <a:spcPct val="105000"/>
              </a:lnSpc>
              <a:spcBef>
                <a:spcPct val="20000"/>
              </a:spcBef>
              <a:spcAft>
                <a:spcPct val="20000"/>
              </a:spcAft>
              <a:buFontTx/>
              <a:buAutoNum type="arabicPeriod"/>
            </a:pPr>
            <a:r>
              <a:rPr lang="en-US" sz="1800" b="1" i="1">
                <a:solidFill>
                  <a:srgbClr val="000000"/>
                </a:solidFill>
                <a:latin typeface="Arial Narrow" pitchFamily="34" charset="0"/>
                <a:cs typeface="Times New Roman" pitchFamily="18" charset="0"/>
              </a:rPr>
              <a:t>Incorrectly saved files</a:t>
            </a:r>
            <a:endParaRPr lang="en-US" sz="18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When saving as PDF, be sure to save at high quality setting (print or press resolution option), embed all fonts.</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For PowerPoint, save with embedded fonts. From menu bar choose Tools / Options / Save.  Check the box </a:t>
            </a:r>
            <a:r>
              <a:rPr lang="en-US" sz="1800" i="1">
                <a:solidFill>
                  <a:srgbClr val="000000"/>
                </a:solidFill>
                <a:latin typeface="Arial Narrow" pitchFamily="34" charset="0"/>
                <a:cs typeface="Times New Roman" pitchFamily="18" charset="0"/>
              </a:rPr>
              <a:t>“Embed TrueType Fonts”</a:t>
            </a:r>
            <a:r>
              <a:rPr lang="en-US" sz="1800">
                <a:solidFill>
                  <a:srgbClr val="000000"/>
                </a:solidFill>
                <a:latin typeface="Arial Narrow" pitchFamily="34" charset="0"/>
                <a:cs typeface="Times New Roman" pitchFamily="18" charset="0"/>
              </a:rPr>
              <a:t> and select the button </a:t>
            </a:r>
            <a:r>
              <a:rPr lang="en-US" sz="1800" i="1">
                <a:solidFill>
                  <a:srgbClr val="000000"/>
                </a:solidFill>
                <a:latin typeface="Arial Narrow" pitchFamily="34" charset="0"/>
                <a:cs typeface="Times New Roman" pitchFamily="18" charset="0"/>
              </a:rPr>
              <a:t>“Embed All Fonts Best For Editing By Others”</a:t>
            </a:r>
            <a:endParaRPr lang="en-US" sz="1800" i="1">
              <a:solidFill>
                <a:srgbClr val="000000"/>
              </a:solidFill>
              <a:latin typeface="Arial Narrow" pitchFamily="34" charset="0"/>
            </a:endParaRPr>
          </a:p>
          <a:p>
            <a:pPr>
              <a:lnSpc>
                <a:spcPct val="105000"/>
              </a:lnSpc>
              <a:spcBef>
                <a:spcPct val="20000"/>
              </a:spcBef>
              <a:spcAft>
                <a:spcPct val="20000"/>
              </a:spcAft>
              <a:buFontTx/>
              <a:buAutoNum type="arabicPeriod"/>
            </a:pPr>
            <a:r>
              <a:rPr lang="en-US" sz="1800" b="1" i="1">
                <a:solidFill>
                  <a:srgbClr val="000000"/>
                </a:solidFill>
                <a:latin typeface="Arial Narrow" pitchFamily="34" charset="0"/>
                <a:cs typeface="Times New Roman" pitchFamily="18" charset="0"/>
              </a:rPr>
              <a:t>Fonts too small</a:t>
            </a:r>
            <a:endParaRPr lang="en-US" sz="18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For effective viewing at six feet use a minimum of 24 point (12 point if poster will be enlarged x2).</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San serif fonts (e.g. Arial) are easier to read than serif fonts (e.g. Times Roman) when used in large sizes.</a:t>
            </a:r>
            <a:endParaRPr lang="en-US" sz="1800">
              <a:solidFill>
                <a:srgbClr val="000000"/>
              </a:solidFill>
              <a:latin typeface="Arial Narrow" pitchFamily="34" charset="0"/>
            </a:endParaRPr>
          </a:p>
          <a:p>
            <a:pPr>
              <a:lnSpc>
                <a:spcPct val="105000"/>
              </a:lnSpc>
              <a:spcBef>
                <a:spcPct val="20000"/>
              </a:spcBef>
              <a:spcAft>
                <a:spcPct val="20000"/>
              </a:spcAft>
              <a:buFontTx/>
              <a:buAutoNum type="arabicPeriod"/>
            </a:pPr>
            <a:r>
              <a:rPr lang="en-US" sz="1800" b="1" i="1">
                <a:solidFill>
                  <a:srgbClr val="000000"/>
                </a:solidFill>
                <a:latin typeface="Arial Narrow" pitchFamily="34" charset="0"/>
                <a:cs typeface="Times New Roman" pitchFamily="18" charset="0"/>
              </a:rPr>
              <a:t> Indistinct colored type on very dark backgrounds</a:t>
            </a:r>
            <a:endParaRPr lang="en-US" sz="18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Printed material is most visually pleasing when using dark type on a light background.</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If you must work on a dark background always use light and contrasting colored type, being especially sure to check anything you may import into your document.  Black type will tend to disappear when pasted into a dark background. Also be sure to check any drop shadows you may use.  If the color of the shadows is too close to the color of the lettering, it will appear like double print.</a:t>
            </a:r>
            <a:endParaRPr lang="en-US" sz="1800">
              <a:solidFill>
                <a:srgbClr val="000000"/>
              </a:solidFill>
              <a:latin typeface="Arial Narrow" pitchFamily="34" charset="0"/>
            </a:endParaRPr>
          </a:p>
          <a:p>
            <a:pPr>
              <a:lnSpc>
                <a:spcPct val="105000"/>
              </a:lnSpc>
              <a:spcBef>
                <a:spcPct val="20000"/>
              </a:spcBef>
              <a:spcAft>
                <a:spcPct val="20000"/>
              </a:spcAft>
              <a:buFontTx/>
              <a:buAutoNum type="arabicPeriod"/>
            </a:pPr>
            <a:r>
              <a:rPr lang="en-US" sz="1800" b="1" i="1">
                <a:solidFill>
                  <a:srgbClr val="000000"/>
                </a:solidFill>
                <a:latin typeface="Arial Narrow" pitchFamily="34" charset="0"/>
                <a:cs typeface="Times New Roman" pitchFamily="18" charset="0"/>
              </a:rPr>
              <a:t>To avoid unforeseen formatting/printing problems, use one platform to create your poster – Do not shuffle back and forth between MAC and PC</a:t>
            </a:r>
            <a:r>
              <a:rPr lang="en-US" sz="1800" b="1" i="1">
                <a:latin typeface="Arial Narrow" pitchFamily="34" charset="0"/>
              </a:rPr>
              <a:t>    </a:t>
            </a:r>
          </a:p>
        </p:txBody>
      </p:sp>
      <p:sp>
        <p:nvSpPr>
          <p:cNvPr id="2233" name="Rectangle 185"/>
          <p:cNvSpPr>
            <a:spLocks noChangeArrowheads="1"/>
          </p:cNvSpPr>
          <p:nvPr/>
        </p:nvSpPr>
        <p:spPr bwMode="auto">
          <a:xfrm>
            <a:off x="18438813" y="17291050"/>
            <a:ext cx="2101850" cy="515938"/>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b="1">
                <a:solidFill>
                  <a:srgbClr val="000000"/>
                </a:solidFill>
                <a:latin typeface="Arial Narrow" pitchFamily="34" charset="0"/>
              </a:rPr>
              <a:t>24”x36”</a:t>
            </a:r>
          </a:p>
        </p:txBody>
      </p:sp>
      <p:sp>
        <p:nvSpPr>
          <p:cNvPr id="2234" name="Rectangle 186"/>
          <p:cNvSpPr>
            <a:spLocks noChangeArrowheads="1"/>
          </p:cNvSpPr>
          <p:nvPr/>
        </p:nvSpPr>
        <p:spPr bwMode="auto">
          <a:xfrm>
            <a:off x="16349663" y="17291050"/>
            <a:ext cx="2101850" cy="515938"/>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b="1">
                <a:solidFill>
                  <a:srgbClr val="000000"/>
                </a:solidFill>
                <a:latin typeface="Arial Narrow" pitchFamily="34" charset="0"/>
              </a:rPr>
              <a:t>12”x18”</a:t>
            </a:r>
          </a:p>
        </p:txBody>
      </p:sp>
      <p:sp>
        <p:nvSpPr>
          <p:cNvPr id="2235" name="Rectangle 187"/>
          <p:cNvSpPr>
            <a:spLocks noChangeArrowheads="1"/>
          </p:cNvSpPr>
          <p:nvPr/>
        </p:nvSpPr>
        <p:spPr bwMode="auto">
          <a:xfrm>
            <a:off x="14255750" y="17291050"/>
            <a:ext cx="2106613" cy="515938"/>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b="1">
                <a:solidFill>
                  <a:srgbClr val="000000"/>
                </a:solidFill>
                <a:latin typeface="Arial Narrow" pitchFamily="34" charset="0"/>
              </a:rPr>
              <a:t>6”x9”</a:t>
            </a:r>
          </a:p>
        </p:txBody>
      </p:sp>
      <p:sp>
        <p:nvSpPr>
          <p:cNvPr id="2236" name="Rectangle 188"/>
          <p:cNvSpPr>
            <a:spLocks noChangeArrowheads="1"/>
          </p:cNvSpPr>
          <p:nvPr/>
        </p:nvSpPr>
        <p:spPr bwMode="auto">
          <a:xfrm>
            <a:off x="12166600" y="17291050"/>
            <a:ext cx="2101850" cy="515938"/>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endParaRPr lang="en-US" sz="1000" b="1">
              <a:latin typeface="Arial Narrow" pitchFamily="34" charset="0"/>
            </a:endParaRPr>
          </a:p>
        </p:txBody>
      </p:sp>
      <p:sp>
        <p:nvSpPr>
          <p:cNvPr id="2237" name="Rectangle 189"/>
          <p:cNvSpPr>
            <a:spLocks noChangeArrowheads="1"/>
          </p:cNvSpPr>
          <p:nvPr/>
        </p:nvSpPr>
        <p:spPr bwMode="auto">
          <a:xfrm>
            <a:off x="18438813" y="19461163"/>
            <a:ext cx="2101850" cy="712787"/>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a:solidFill>
                  <a:srgbClr val="000000"/>
                </a:solidFill>
                <a:latin typeface="Arial Narrow" pitchFamily="34" charset="0"/>
              </a:rPr>
              <a:t>Scan at </a:t>
            </a:r>
          </a:p>
          <a:p>
            <a:pPr>
              <a:lnSpc>
                <a:spcPct val="85000"/>
              </a:lnSpc>
              <a:spcBef>
                <a:spcPct val="20000"/>
              </a:spcBef>
            </a:pPr>
            <a:r>
              <a:rPr lang="en-US" sz="1400">
                <a:solidFill>
                  <a:srgbClr val="000000"/>
                </a:solidFill>
                <a:latin typeface="Arial Narrow" pitchFamily="34" charset="0"/>
              </a:rPr>
              <a:t>360 dpi</a:t>
            </a:r>
          </a:p>
        </p:txBody>
      </p:sp>
      <p:sp>
        <p:nvSpPr>
          <p:cNvPr id="2238" name="Rectangle 190"/>
          <p:cNvSpPr>
            <a:spLocks noChangeArrowheads="1"/>
          </p:cNvSpPr>
          <p:nvPr/>
        </p:nvSpPr>
        <p:spPr bwMode="auto">
          <a:xfrm>
            <a:off x="16349663" y="19461163"/>
            <a:ext cx="2101850" cy="712787"/>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a:solidFill>
                  <a:srgbClr val="000000"/>
                </a:solidFill>
                <a:latin typeface="Arial Narrow" pitchFamily="34" charset="0"/>
              </a:rPr>
              <a:t>Scan at </a:t>
            </a:r>
          </a:p>
          <a:p>
            <a:pPr>
              <a:lnSpc>
                <a:spcPct val="85000"/>
              </a:lnSpc>
              <a:spcBef>
                <a:spcPct val="20000"/>
              </a:spcBef>
            </a:pPr>
            <a:r>
              <a:rPr lang="en-US" sz="1400">
                <a:solidFill>
                  <a:srgbClr val="000000"/>
                </a:solidFill>
                <a:latin typeface="Arial Narrow" pitchFamily="34" charset="0"/>
              </a:rPr>
              <a:t>180 dpi</a:t>
            </a:r>
          </a:p>
        </p:txBody>
      </p:sp>
      <p:sp>
        <p:nvSpPr>
          <p:cNvPr id="2239" name="Rectangle 191"/>
          <p:cNvSpPr>
            <a:spLocks noChangeArrowheads="1"/>
          </p:cNvSpPr>
          <p:nvPr/>
        </p:nvSpPr>
        <p:spPr bwMode="auto">
          <a:xfrm>
            <a:off x="14255750" y="19461163"/>
            <a:ext cx="2106613" cy="712787"/>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a:solidFill>
                  <a:srgbClr val="000000"/>
                </a:solidFill>
                <a:latin typeface="Arial Narrow" pitchFamily="34" charset="0"/>
              </a:rPr>
              <a:t>Scan at </a:t>
            </a:r>
          </a:p>
          <a:p>
            <a:pPr>
              <a:lnSpc>
                <a:spcPct val="85000"/>
              </a:lnSpc>
              <a:spcBef>
                <a:spcPct val="20000"/>
              </a:spcBef>
            </a:pPr>
            <a:r>
              <a:rPr lang="en-US" sz="1400">
                <a:solidFill>
                  <a:srgbClr val="000000"/>
                </a:solidFill>
                <a:latin typeface="Arial Narrow" pitchFamily="34" charset="0"/>
              </a:rPr>
              <a:t> 90 dpi</a:t>
            </a:r>
          </a:p>
        </p:txBody>
      </p:sp>
      <p:sp>
        <p:nvSpPr>
          <p:cNvPr id="2240" name="Rectangle 192"/>
          <p:cNvSpPr>
            <a:spLocks noChangeArrowheads="1"/>
          </p:cNvSpPr>
          <p:nvPr/>
        </p:nvSpPr>
        <p:spPr bwMode="auto">
          <a:xfrm>
            <a:off x="12166600" y="19461163"/>
            <a:ext cx="2101850" cy="712787"/>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a:solidFill>
                  <a:srgbClr val="000000"/>
                </a:solidFill>
                <a:latin typeface="Arial Narrow" pitchFamily="34" charset="0"/>
              </a:rPr>
              <a:t>8”x10”</a:t>
            </a:r>
          </a:p>
        </p:txBody>
      </p:sp>
      <p:sp>
        <p:nvSpPr>
          <p:cNvPr id="2241" name="Rectangle 193"/>
          <p:cNvSpPr>
            <a:spLocks noChangeArrowheads="1"/>
          </p:cNvSpPr>
          <p:nvPr/>
        </p:nvSpPr>
        <p:spPr bwMode="auto">
          <a:xfrm>
            <a:off x="18438813" y="18910300"/>
            <a:ext cx="2101850" cy="550863"/>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a:solidFill>
                  <a:srgbClr val="000000"/>
                </a:solidFill>
                <a:latin typeface="Arial Narrow" pitchFamily="34" charset="0"/>
              </a:rPr>
              <a:t>Scan at </a:t>
            </a:r>
          </a:p>
          <a:p>
            <a:pPr>
              <a:lnSpc>
                <a:spcPct val="85000"/>
              </a:lnSpc>
              <a:spcBef>
                <a:spcPct val="20000"/>
              </a:spcBef>
            </a:pPr>
            <a:r>
              <a:rPr lang="en-US" sz="1400">
                <a:solidFill>
                  <a:srgbClr val="000000"/>
                </a:solidFill>
                <a:latin typeface="Arial Narrow" pitchFamily="34" charset="0"/>
              </a:rPr>
              <a:t>600 dpi</a:t>
            </a:r>
          </a:p>
        </p:txBody>
      </p:sp>
      <p:sp>
        <p:nvSpPr>
          <p:cNvPr id="2242" name="Rectangle 194"/>
          <p:cNvSpPr>
            <a:spLocks noChangeArrowheads="1"/>
          </p:cNvSpPr>
          <p:nvPr/>
        </p:nvSpPr>
        <p:spPr bwMode="auto">
          <a:xfrm>
            <a:off x="16349663" y="18910300"/>
            <a:ext cx="2101850" cy="550863"/>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a:solidFill>
                  <a:srgbClr val="000000"/>
                </a:solidFill>
                <a:latin typeface="Arial Narrow" pitchFamily="34" charset="0"/>
              </a:rPr>
              <a:t>Scan at </a:t>
            </a:r>
          </a:p>
          <a:p>
            <a:pPr>
              <a:lnSpc>
                <a:spcPct val="85000"/>
              </a:lnSpc>
              <a:spcBef>
                <a:spcPct val="20000"/>
              </a:spcBef>
            </a:pPr>
            <a:r>
              <a:rPr lang="en-US" sz="1400">
                <a:solidFill>
                  <a:srgbClr val="000000"/>
                </a:solidFill>
                <a:latin typeface="Arial Narrow" pitchFamily="34" charset="0"/>
              </a:rPr>
              <a:t>300 dpi</a:t>
            </a:r>
          </a:p>
        </p:txBody>
      </p:sp>
      <p:sp>
        <p:nvSpPr>
          <p:cNvPr id="2243" name="Rectangle 195"/>
          <p:cNvSpPr>
            <a:spLocks noChangeArrowheads="1"/>
          </p:cNvSpPr>
          <p:nvPr/>
        </p:nvSpPr>
        <p:spPr bwMode="auto">
          <a:xfrm>
            <a:off x="14255750" y="18910300"/>
            <a:ext cx="2106613" cy="550863"/>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a:solidFill>
                  <a:srgbClr val="000000"/>
                </a:solidFill>
                <a:latin typeface="Arial Narrow" pitchFamily="34" charset="0"/>
              </a:rPr>
              <a:t>Scan at </a:t>
            </a:r>
          </a:p>
          <a:p>
            <a:pPr>
              <a:lnSpc>
                <a:spcPct val="85000"/>
              </a:lnSpc>
              <a:spcBef>
                <a:spcPct val="20000"/>
              </a:spcBef>
            </a:pPr>
            <a:r>
              <a:rPr lang="en-US" sz="1400">
                <a:solidFill>
                  <a:srgbClr val="000000"/>
                </a:solidFill>
                <a:latin typeface="Arial Narrow" pitchFamily="34" charset="0"/>
              </a:rPr>
              <a:t>150 dpi</a:t>
            </a:r>
          </a:p>
        </p:txBody>
      </p:sp>
      <p:sp>
        <p:nvSpPr>
          <p:cNvPr id="2244" name="Rectangle 196"/>
          <p:cNvSpPr>
            <a:spLocks noChangeArrowheads="1"/>
          </p:cNvSpPr>
          <p:nvPr/>
        </p:nvSpPr>
        <p:spPr bwMode="auto">
          <a:xfrm>
            <a:off x="12166600" y="18910300"/>
            <a:ext cx="2101850" cy="550863"/>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a:solidFill>
                  <a:srgbClr val="000000"/>
                </a:solidFill>
                <a:latin typeface="Arial Narrow" pitchFamily="34" charset="0"/>
              </a:rPr>
              <a:t>4”x6”</a:t>
            </a:r>
          </a:p>
        </p:txBody>
      </p:sp>
      <p:sp>
        <p:nvSpPr>
          <p:cNvPr id="2245" name="Rectangle 197"/>
          <p:cNvSpPr>
            <a:spLocks noChangeArrowheads="1"/>
          </p:cNvSpPr>
          <p:nvPr/>
        </p:nvSpPr>
        <p:spPr bwMode="auto">
          <a:xfrm>
            <a:off x="18438813" y="18357850"/>
            <a:ext cx="2101850" cy="552450"/>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a:solidFill>
                  <a:srgbClr val="000000"/>
                </a:solidFill>
                <a:latin typeface="Arial Narrow" pitchFamily="34" charset="0"/>
              </a:rPr>
              <a:t>Scan at 1200 dpi</a:t>
            </a:r>
          </a:p>
        </p:txBody>
      </p:sp>
      <p:sp>
        <p:nvSpPr>
          <p:cNvPr id="2246" name="Rectangle 198"/>
          <p:cNvSpPr>
            <a:spLocks noChangeArrowheads="1"/>
          </p:cNvSpPr>
          <p:nvPr/>
        </p:nvSpPr>
        <p:spPr bwMode="auto">
          <a:xfrm>
            <a:off x="16349663" y="18357850"/>
            <a:ext cx="2101850" cy="552450"/>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a:solidFill>
                  <a:srgbClr val="000000"/>
                </a:solidFill>
                <a:latin typeface="Arial Narrow" pitchFamily="34" charset="0"/>
              </a:rPr>
              <a:t>Scan at </a:t>
            </a:r>
          </a:p>
          <a:p>
            <a:pPr>
              <a:lnSpc>
                <a:spcPct val="85000"/>
              </a:lnSpc>
              <a:spcBef>
                <a:spcPct val="20000"/>
              </a:spcBef>
            </a:pPr>
            <a:r>
              <a:rPr lang="en-US" sz="1400">
                <a:solidFill>
                  <a:srgbClr val="000000"/>
                </a:solidFill>
                <a:latin typeface="Arial Narrow" pitchFamily="34" charset="0"/>
              </a:rPr>
              <a:t>600 dpi</a:t>
            </a:r>
          </a:p>
        </p:txBody>
      </p:sp>
      <p:sp>
        <p:nvSpPr>
          <p:cNvPr id="2247" name="Rectangle 199"/>
          <p:cNvSpPr>
            <a:spLocks noChangeArrowheads="1"/>
          </p:cNvSpPr>
          <p:nvPr/>
        </p:nvSpPr>
        <p:spPr bwMode="auto">
          <a:xfrm>
            <a:off x="14255750" y="18357850"/>
            <a:ext cx="2106613" cy="552450"/>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a:solidFill>
                  <a:srgbClr val="000000"/>
                </a:solidFill>
                <a:latin typeface="Arial Narrow" pitchFamily="34" charset="0"/>
              </a:rPr>
              <a:t>Scan at </a:t>
            </a:r>
          </a:p>
          <a:p>
            <a:pPr>
              <a:lnSpc>
                <a:spcPct val="85000"/>
              </a:lnSpc>
              <a:spcBef>
                <a:spcPct val="20000"/>
              </a:spcBef>
            </a:pPr>
            <a:r>
              <a:rPr lang="en-US" sz="1400">
                <a:solidFill>
                  <a:srgbClr val="000000"/>
                </a:solidFill>
                <a:latin typeface="Arial Narrow" pitchFamily="34" charset="0"/>
              </a:rPr>
              <a:t>300 dpi</a:t>
            </a:r>
          </a:p>
        </p:txBody>
      </p:sp>
      <p:sp>
        <p:nvSpPr>
          <p:cNvPr id="2248" name="Rectangle 200"/>
          <p:cNvSpPr>
            <a:spLocks noChangeArrowheads="1"/>
          </p:cNvSpPr>
          <p:nvPr/>
        </p:nvSpPr>
        <p:spPr bwMode="auto">
          <a:xfrm>
            <a:off x="12166600" y="18357850"/>
            <a:ext cx="2101850" cy="552450"/>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a:solidFill>
                  <a:srgbClr val="000000"/>
                </a:solidFill>
                <a:latin typeface="Arial Narrow" pitchFamily="34" charset="0"/>
              </a:rPr>
              <a:t>2”x3”</a:t>
            </a:r>
          </a:p>
        </p:txBody>
      </p:sp>
      <p:sp>
        <p:nvSpPr>
          <p:cNvPr id="2249" name="Rectangle 201"/>
          <p:cNvSpPr>
            <a:spLocks noChangeArrowheads="1"/>
          </p:cNvSpPr>
          <p:nvPr/>
        </p:nvSpPr>
        <p:spPr bwMode="auto">
          <a:xfrm>
            <a:off x="18438813" y="17806988"/>
            <a:ext cx="2101850" cy="550862"/>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a:solidFill>
                  <a:srgbClr val="000000"/>
                </a:solidFill>
                <a:latin typeface="Arial Narrow" pitchFamily="34" charset="0"/>
              </a:rPr>
              <a:t>Scan at 2400 dpi</a:t>
            </a:r>
          </a:p>
        </p:txBody>
      </p:sp>
      <p:sp>
        <p:nvSpPr>
          <p:cNvPr id="2250" name="Rectangle 202"/>
          <p:cNvSpPr>
            <a:spLocks noChangeArrowheads="1"/>
          </p:cNvSpPr>
          <p:nvPr/>
        </p:nvSpPr>
        <p:spPr bwMode="auto">
          <a:xfrm>
            <a:off x="16349663" y="17806988"/>
            <a:ext cx="2101850" cy="550862"/>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a:solidFill>
                  <a:srgbClr val="000000"/>
                </a:solidFill>
                <a:latin typeface="Arial Narrow" pitchFamily="34" charset="0"/>
              </a:rPr>
              <a:t>Scan at 1200 dpi</a:t>
            </a:r>
          </a:p>
        </p:txBody>
      </p:sp>
      <p:sp>
        <p:nvSpPr>
          <p:cNvPr id="2251" name="Rectangle 203"/>
          <p:cNvSpPr>
            <a:spLocks noChangeArrowheads="1"/>
          </p:cNvSpPr>
          <p:nvPr/>
        </p:nvSpPr>
        <p:spPr bwMode="auto">
          <a:xfrm>
            <a:off x="14255750" y="17806988"/>
            <a:ext cx="2106613" cy="550862"/>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a:solidFill>
                  <a:srgbClr val="000000"/>
                </a:solidFill>
                <a:latin typeface="Arial Narrow" pitchFamily="34" charset="0"/>
              </a:rPr>
              <a:t>Scan at </a:t>
            </a:r>
          </a:p>
          <a:p>
            <a:pPr>
              <a:lnSpc>
                <a:spcPct val="85000"/>
              </a:lnSpc>
              <a:spcBef>
                <a:spcPct val="20000"/>
              </a:spcBef>
            </a:pPr>
            <a:r>
              <a:rPr lang="en-US" sz="1400">
                <a:solidFill>
                  <a:srgbClr val="000000"/>
                </a:solidFill>
                <a:latin typeface="Arial Narrow" pitchFamily="34" charset="0"/>
              </a:rPr>
              <a:t>600 dpi</a:t>
            </a:r>
          </a:p>
        </p:txBody>
      </p:sp>
      <p:sp>
        <p:nvSpPr>
          <p:cNvPr id="2252" name="Rectangle 204"/>
          <p:cNvSpPr>
            <a:spLocks noChangeArrowheads="1"/>
          </p:cNvSpPr>
          <p:nvPr/>
        </p:nvSpPr>
        <p:spPr bwMode="auto">
          <a:xfrm>
            <a:off x="12166600" y="17806988"/>
            <a:ext cx="2101850" cy="550862"/>
          </a:xfrm>
          <a:prstGeom prst="rect">
            <a:avLst/>
          </a:prstGeom>
          <a:solidFill>
            <a:srgbClr val="E5CBB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nSpc>
                <a:spcPct val="85000"/>
              </a:lnSpc>
              <a:spcBef>
                <a:spcPct val="20000"/>
              </a:spcBef>
            </a:pPr>
            <a:r>
              <a:rPr lang="en-US" sz="1400">
                <a:solidFill>
                  <a:srgbClr val="000000"/>
                </a:solidFill>
                <a:latin typeface="Arial Narrow" pitchFamily="34" charset="0"/>
              </a:rPr>
              <a:t>35 mm slide</a:t>
            </a:r>
          </a:p>
        </p:txBody>
      </p:sp>
      <p:sp>
        <p:nvSpPr>
          <p:cNvPr id="2253" name="Line 205"/>
          <p:cNvSpPr>
            <a:spLocks noChangeShapeType="1"/>
          </p:cNvSpPr>
          <p:nvPr/>
        </p:nvSpPr>
        <p:spPr bwMode="auto">
          <a:xfrm>
            <a:off x="12166600" y="17291050"/>
            <a:ext cx="8408988" cy="1588"/>
          </a:xfrm>
          <a:prstGeom prst="line">
            <a:avLst/>
          </a:prstGeom>
          <a:noFill/>
          <a:ln w="28575" cap="sq">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2254" name="Line 206"/>
          <p:cNvSpPr>
            <a:spLocks noChangeShapeType="1"/>
          </p:cNvSpPr>
          <p:nvPr/>
        </p:nvSpPr>
        <p:spPr bwMode="auto">
          <a:xfrm>
            <a:off x="12166600" y="18357850"/>
            <a:ext cx="8408988" cy="1588"/>
          </a:xfrm>
          <a:prstGeom prst="line">
            <a:avLst/>
          </a:prstGeom>
          <a:no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2255" name="Line 207"/>
          <p:cNvSpPr>
            <a:spLocks noChangeShapeType="1"/>
          </p:cNvSpPr>
          <p:nvPr/>
        </p:nvSpPr>
        <p:spPr bwMode="auto">
          <a:xfrm>
            <a:off x="12166600" y="18910300"/>
            <a:ext cx="8408988" cy="1588"/>
          </a:xfrm>
          <a:prstGeom prst="line">
            <a:avLst/>
          </a:prstGeom>
          <a:no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2256" name="Line 208"/>
          <p:cNvSpPr>
            <a:spLocks noChangeShapeType="1"/>
          </p:cNvSpPr>
          <p:nvPr/>
        </p:nvSpPr>
        <p:spPr bwMode="auto">
          <a:xfrm>
            <a:off x="12166600" y="19461163"/>
            <a:ext cx="8408988" cy="1587"/>
          </a:xfrm>
          <a:prstGeom prst="line">
            <a:avLst/>
          </a:prstGeom>
          <a:no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2257" name="Line 209"/>
          <p:cNvSpPr>
            <a:spLocks noChangeShapeType="1"/>
          </p:cNvSpPr>
          <p:nvPr/>
        </p:nvSpPr>
        <p:spPr bwMode="auto">
          <a:xfrm>
            <a:off x="12166600" y="20173950"/>
            <a:ext cx="8408988" cy="1588"/>
          </a:xfrm>
          <a:prstGeom prst="line">
            <a:avLst/>
          </a:prstGeom>
          <a:noFill/>
          <a:ln w="28575" cap="sq">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2258" name="Line 210"/>
          <p:cNvSpPr>
            <a:spLocks noChangeShapeType="1"/>
          </p:cNvSpPr>
          <p:nvPr/>
        </p:nvSpPr>
        <p:spPr bwMode="auto">
          <a:xfrm>
            <a:off x="12166600" y="17291050"/>
            <a:ext cx="0" cy="2882900"/>
          </a:xfrm>
          <a:prstGeom prst="line">
            <a:avLst/>
          </a:prstGeom>
          <a:noFill/>
          <a:ln w="28575" cap="sq">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2259" name="Line 211"/>
          <p:cNvSpPr>
            <a:spLocks noChangeShapeType="1"/>
          </p:cNvSpPr>
          <p:nvPr/>
        </p:nvSpPr>
        <p:spPr bwMode="auto">
          <a:xfrm>
            <a:off x="14255750" y="17291050"/>
            <a:ext cx="0" cy="2882900"/>
          </a:xfrm>
          <a:prstGeom prst="line">
            <a:avLst/>
          </a:prstGeom>
          <a:no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2260" name="Line 212"/>
          <p:cNvSpPr>
            <a:spLocks noChangeShapeType="1"/>
          </p:cNvSpPr>
          <p:nvPr/>
        </p:nvSpPr>
        <p:spPr bwMode="auto">
          <a:xfrm>
            <a:off x="16349663" y="17291050"/>
            <a:ext cx="0" cy="2882900"/>
          </a:xfrm>
          <a:prstGeom prst="line">
            <a:avLst/>
          </a:prstGeom>
          <a:no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2261" name="Line 213"/>
          <p:cNvSpPr>
            <a:spLocks noChangeShapeType="1"/>
          </p:cNvSpPr>
          <p:nvPr/>
        </p:nvSpPr>
        <p:spPr bwMode="auto">
          <a:xfrm>
            <a:off x="18438813" y="17291050"/>
            <a:ext cx="0" cy="2882900"/>
          </a:xfrm>
          <a:prstGeom prst="line">
            <a:avLst/>
          </a:prstGeom>
          <a:no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2262" name="Line 214"/>
          <p:cNvSpPr>
            <a:spLocks noChangeShapeType="1"/>
          </p:cNvSpPr>
          <p:nvPr/>
        </p:nvSpPr>
        <p:spPr bwMode="auto">
          <a:xfrm>
            <a:off x="20527963" y="17291050"/>
            <a:ext cx="0" cy="2882900"/>
          </a:xfrm>
          <a:prstGeom prst="line">
            <a:avLst/>
          </a:prstGeom>
          <a:noFill/>
          <a:ln w="28575" cap="sq">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2263" name="Line 215"/>
          <p:cNvSpPr>
            <a:spLocks noChangeShapeType="1"/>
          </p:cNvSpPr>
          <p:nvPr/>
        </p:nvSpPr>
        <p:spPr bwMode="auto">
          <a:xfrm>
            <a:off x="12166600" y="17806988"/>
            <a:ext cx="8408988" cy="1587"/>
          </a:xfrm>
          <a:prstGeom prst="line">
            <a:avLst/>
          </a:prstGeom>
          <a:no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2264" name="Text Box 216"/>
          <p:cNvSpPr txBox="1">
            <a:spLocks noChangeArrowheads="1"/>
          </p:cNvSpPr>
          <p:nvPr/>
        </p:nvSpPr>
        <p:spPr bwMode="auto">
          <a:xfrm>
            <a:off x="15163800" y="16767175"/>
            <a:ext cx="2327275" cy="336550"/>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b="1">
                <a:solidFill>
                  <a:schemeClr val="bg1"/>
                </a:solidFill>
                <a:latin typeface="Arial Narrow" pitchFamily="34" charset="0"/>
              </a:rPr>
              <a:t>Size it will be on the Poster</a:t>
            </a:r>
          </a:p>
        </p:txBody>
      </p:sp>
      <p:sp>
        <p:nvSpPr>
          <p:cNvPr id="2265" name="Rectangle 217"/>
          <p:cNvSpPr>
            <a:spLocks noChangeArrowheads="1"/>
          </p:cNvSpPr>
          <p:nvPr/>
        </p:nvSpPr>
        <p:spPr bwMode="auto">
          <a:xfrm>
            <a:off x="12496800" y="16797338"/>
            <a:ext cx="1366838" cy="300037"/>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20000"/>
              </a:spcBef>
            </a:pPr>
            <a:r>
              <a:rPr lang="en-US" sz="1600" b="1">
                <a:solidFill>
                  <a:schemeClr val="bg1"/>
                </a:solidFill>
                <a:latin typeface="Arial Narrow" pitchFamily="34" charset="0"/>
              </a:rPr>
              <a:t>Size of original</a:t>
            </a:r>
          </a:p>
        </p:txBody>
      </p:sp>
      <p:sp>
        <p:nvSpPr>
          <p:cNvPr id="2266" name="Text Box 218"/>
          <p:cNvSpPr txBox="1">
            <a:spLocks noChangeArrowheads="1"/>
          </p:cNvSpPr>
          <p:nvPr/>
        </p:nvSpPr>
        <p:spPr bwMode="auto">
          <a:xfrm>
            <a:off x="22269450" y="3752850"/>
            <a:ext cx="9991725" cy="4572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latin typeface="Arial Narrow" pitchFamily="34" charset="0"/>
              </a:rPr>
              <a:t>Importing picture files</a:t>
            </a:r>
          </a:p>
        </p:txBody>
      </p:sp>
      <p:sp>
        <p:nvSpPr>
          <p:cNvPr id="2267" name="Text Box 219"/>
          <p:cNvSpPr txBox="1">
            <a:spLocks noChangeArrowheads="1"/>
          </p:cNvSpPr>
          <p:nvPr/>
        </p:nvSpPr>
        <p:spPr bwMode="auto">
          <a:xfrm>
            <a:off x="22269450" y="14274800"/>
            <a:ext cx="9980613" cy="4572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latin typeface="Arial Narrow" pitchFamily="34" charset="0"/>
              </a:rPr>
              <a:t>Charts &amp; Graphs</a:t>
            </a:r>
          </a:p>
        </p:txBody>
      </p:sp>
      <p:sp>
        <p:nvSpPr>
          <p:cNvPr id="2268" name="Text Box 220"/>
          <p:cNvSpPr txBox="1">
            <a:spLocks noChangeArrowheads="1"/>
          </p:cNvSpPr>
          <p:nvPr/>
        </p:nvSpPr>
        <p:spPr bwMode="auto">
          <a:xfrm>
            <a:off x="22690138" y="4400550"/>
            <a:ext cx="8958262"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800" b="1" i="1">
                <a:solidFill>
                  <a:srgbClr val="800000"/>
                </a:solidFill>
                <a:latin typeface="Arial Narrow" pitchFamily="34" charset="0"/>
              </a:rPr>
              <a:t>Image looks fine on your screen but is pixilated on the poster</a:t>
            </a:r>
            <a:r>
              <a:rPr lang="en-US" sz="1800">
                <a:solidFill>
                  <a:srgbClr val="800000"/>
                </a:solidFill>
                <a:latin typeface="Arial Narrow" pitchFamily="34" charset="0"/>
              </a:rPr>
              <a:t>.</a:t>
            </a:r>
            <a:r>
              <a:rPr lang="en-US" sz="1800">
                <a:latin typeface="Arial Narrow" pitchFamily="34" charset="0"/>
              </a:rPr>
              <a:t> It is important to start with the best image you have and avoid low resolution images taken from the web. For best results do not copy and paste images. When assembling your poster from other existing images use INSERT&gt;PICTURE&gt;FROM FILE.</a:t>
            </a:r>
          </a:p>
        </p:txBody>
      </p:sp>
      <p:sp>
        <p:nvSpPr>
          <p:cNvPr id="2269" name="Text Box 221"/>
          <p:cNvSpPr txBox="1">
            <a:spLocks noChangeArrowheads="1"/>
          </p:cNvSpPr>
          <p:nvPr/>
        </p:nvSpPr>
        <p:spPr bwMode="auto">
          <a:xfrm>
            <a:off x="22690138" y="14912975"/>
            <a:ext cx="8958262"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800" b="1">
                <a:latin typeface="Arial Narrow" pitchFamily="34" charset="0"/>
              </a:rPr>
              <a:t>Charts &amp; Graphs</a:t>
            </a:r>
            <a:r>
              <a:rPr lang="en-US" sz="1800">
                <a:latin typeface="Arial Narrow" pitchFamily="34" charset="0"/>
              </a:rPr>
              <a:t>: To bring in charts and graphs from Excel, Word or other applications, go to EDIT&gt;COPY to copy your chart, come back to PowerPoint, and go to EDIT&gt;PASTE to paste it on the poster. You can scale the charts or graphs as needed.</a:t>
            </a:r>
          </a:p>
          <a:p>
            <a:endParaRPr lang="en-US" sz="1800">
              <a:latin typeface="Arial Narrow" pitchFamily="34" charset="0"/>
            </a:endParaRPr>
          </a:p>
          <a:p>
            <a:r>
              <a:rPr lang="en-US" sz="1800" b="1">
                <a:solidFill>
                  <a:srgbClr val="800000"/>
                </a:solidFill>
                <a:latin typeface="Arial Narrow" pitchFamily="34" charset="0"/>
              </a:rPr>
              <a:t>Suggestion:</a:t>
            </a:r>
            <a:r>
              <a:rPr lang="en-US" sz="1800" i="1">
                <a:latin typeface="Arial Narrow" pitchFamily="34" charset="0"/>
              </a:rPr>
              <a:t>   </a:t>
            </a:r>
            <a:r>
              <a:rPr lang="en-US" sz="1800">
                <a:latin typeface="Arial Narrow" pitchFamily="34" charset="0"/>
              </a:rPr>
              <a:t>Press the SHIFT key as you scale your charts or graphs to scale them proportionally.</a:t>
            </a:r>
            <a:br>
              <a:rPr lang="en-US" sz="1800">
                <a:latin typeface="Arial Narrow" pitchFamily="34" charset="0"/>
              </a:rPr>
            </a:br>
            <a:endParaRPr lang="en-US" sz="1800">
              <a:latin typeface="Arial Narrow" pitchFamily="34" charset="0"/>
            </a:endParaRPr>
          </a:p>
        </p:txBody>
      </p:sp>
      <p:pic>
        <p:nvPicPr>
          <p:cNvPr id="2270" name="Picture 222" descr="picturefromfi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66450" y="5773738"/>
            <a:ext cx="6769100" cy="1543050"/>
          </a:xfrm>
          <a:prstGeom prst="rect">
            <a:avLst/>
          </a:prstGeom>
          <a:noFill/>
          <a:ln w="19050">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2271" name="Text Box 223"/>
          <p:cNvSpPr txBox="1">
            <a:spLocks noChangeArrowheads="1"/>
          </p:cNvSpPr>
          <p:nvPr/>
        </p:nvSpPr>
        <p:spPr bwMode="auto">
          <a:xfrm>
            <a:off x="22858413" y="7591425"/>
            <a:ext cx="757713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800">
                <a:latin typeface="Arial Narrow" pitchFamily="34" charset="0"/>
              </a:rPr>
              <a:t>If you scale your images too much typically more than 200%, image quality will suffer. See the example below:</a:t>
            </a:r>
          </a:p>
        </p:txBody>
      </p:sp>
      <p:sp>
        <p:nvSpPr>
          <p:cNvPr id="2272" name="Text Box 224"/>
          <p:cNvSpPr txBox="1">
            <a:spLocks noChangeArrowheads="1"/>
          </p:cNvSpPr>
          <p:nvPr/>
        </p:nvSpPr>
        <p:spPr bwMode="auto">
          <a:xfrm>
            <a:off x="22690138" y="11329988"/>
            <a:ext cx="8953500" cy="2427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eaLnBrk="0" hangingPunct="0"/>
            <a:r>
              <a:rPr lang="en-US" sz="1800" b="1">
                <a:solidFill>
                  <a:srgbClr val="800000"/>
                </a:solidFill>
                <a:latin typeface="Arial Narrow" pitchFamily="34" charset="0"/>
              </a:rPr>
              <a:t>Avoid unwanted surprises:</a:t>
            </a:r>
            <a:r>
              <a:rPr lang="en-US" sz="1800" i="1">
                <a:latin typeface="Arial Narrow" pitchFamily="34" charset="0"/>
              </a:rPr>
              <a:t> </a:t>
            </a:r>
          </a:p>
          <a:p>
            <a:pPr eaLnBrk="0" hangingPunct="0"/>
            <a:r>
              <a:rPr lang="en-US" sz="1800">
                <a:latin typeface="Arial Narrow" pitchFamily="34" charset="0"/>
              </a:rPr>
              <a:t>Always preview imported images at 100% of the final printed size to check for adequate image quality as per the example above the image may look fine on your screen but when printed at full size it “falls apart”. It is important to always check what an image is going to actually look like when printed.</a:t>
            </a:r>
          </a:p>
          <a:p>
            <a:pPr eaLnBrk="0" hangingPunct="0"/>
            <a:endParaRPr lang="en-US" sz="1800">
              <a:latin typeface="Arial Narrow" pitchFamily="34" charset="0"/>
            </a:endParaRPr>
          </a:p>
          <a:p>
            <a:pPr eaLnBrk="0" hangingPunct="0"/>
            <a:r>
              <a:rPr lang="en-US" sz="1800">
                <a:latin typeface="Arial Narrow" pitchFamily="34" charset="0"/>
              </a:rPr>
              <a:t>VIEW&gt;ZOOM and choose 100% of final printed size (in the case of this poster zoom to 200%) to view the images up close. What you’ll see at 100% of final size is what your images will look like when printed.</a:t>
            </a:r>
          </a:p>
          <a:p>
            <a:pPr>
              <a:spcBef>
                <a:spcPct val="50000"/>
              </a:spcBef>
            </a:pPr>
            <a:endParaRPr lang="en-US" sz="1800">
              <a:latin typeface="Arial Narrow" pitchFamily="34" charset="0"/>
            </a:endParaRPr>
          </a:p>
        </p:txBody>
      </p:sp>
      <p:sp>
        <p:nvSpPr>
          <p:cNvPr id="2273" name="Text Box 225"/>
          <p:cNvSpPr txBox="1">
            <a:spLocks noChangeArrowheads="1"/>
          </p:cNvSpPr>
          <p:nvPr/>
        </p:nvSpPr>
        <p:spPr bwMode="auto">
          <a:xfrm>
            <a:off x="23941088" y="10642600"/>
            <a:ext cx="11303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1800">
                <a:latin typeface="Arial Narrow" pitchFamily="34" charset="0"/>
              </a:rPr>
              <a:t>100%</a:t>
            </a:r>
          </a:p>
        </p:txBody>
      </p:sp>
      <p:sp>
        <p:nvSpPr>
          <p:cNvPr id="2274" name="Text Box 226"/>
          <p:cNvSpPr txBox="1">
            <a:spLocks noChangeArrowheads="1"/>
          </p:cNvSpPr>
          <p:nvPr/>
        </p:nvSpPr>
        <p:spPr bwMode="auto">
          <a:xfrm>
            <a:off x="26717625" y="10623550"/>
            <a:ext cx="11318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1800">
                <a:latin typeface="Arial Narrow" pitchFamily="34" charset="0"/>
              </a:rPr>
              <a:t>200%</a:t>
            </a:r>
          </a:p>
        </p:txBody>
      </p:sp>
      <p:sp>
        <p:nvSpPr>
          <p:cNvPr id="2275" name="Text Box 227"/>
          <p:cNvSpPr txBox="1">
            <a:spLocks noChangeArrowheads="1"/>
          </p:cNvSpPr>
          <p:nvPr/>
        </p:nvSpPr>
        <p:spPr bwMode="auto">
          <a:xfrm>
            <a:off x="29437013" y="10647363"/>
            <a:ext cx="11303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1800">
                <a:latin typeface="Arial Narrow" pitchFamily="34" charset="0"/>
              </a:rPr>
              <a:t>400%</a:t>
            </a:r>
          </a:p>
        </p:txBody>
      </p:sp>
      <p:pic>
        <p:nvPicPr>
          <p:cNvPr id="2276" name="Picture 228" descr="quarter logo lef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44213" y="8702675"/>
            <a:ext cx="1922462" cy="1968500"/>
          </a:xfrm>
          <a:prstGeom prst="rect">
            <a:avLst/>
          </a:prstGeom>
          <a:noFill/>
          <a:extLst>
            <a:ext uri="{909E8E84-426E-40DD-AFC4-6F175D3DCCD1}">
              <a14:hiddenFill xmlns:a14="http://schemas.microsoft.com/office/drawing/2010/main">
                <a:solidFill>
                  <a:srgbClr val="FFFFFF"/>
                </a:solidFill>
              </a14:hiddenFill>
            </a:ext>
          </a:extLst>
        </p:spPr>
      </p:pic>
      <p:pic>
        <p:nvPicPr>
          <p:cNvPr id="2277" name="Picture 229" descr="logo center b"/>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293763" y="8712200"/>
            <a:ext cx="1978025" cy="1952625"/>
          </a:xfrm>
          <a:prstGeom prst="rect">
            <a:avLst/>
          </a:prstGeom>
          <a:noFill/>
          <a:extLst>
            <a:ext uri="{909E8E84-426E-40DD-AFC4-6F175D3DCCD1}">
              <a14:hiddenFill xmlns:a14="http://schemas.microsoft.com/office/drawing/2010/main">
                <a:solidFill>
                  <a:srgbClr val="FFFFFF"/>
                </a:solidFill>
              </a14:hiddenFill>
            </a:ext>
          </a:extLst>
        </p:spPr>
      </p:pic>
      <p:pic>
        <p:nvPicPr>
          <p:cNvPr id="2278" name="Picture 230" descr="logo left b"/>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021088" y="8712200"/>
            <a:ext cx="1960562" cy="1931988"/>
          </a:xfrm>
          <a:prstGeom prst="rect">
            <a:avLst/>
          </a:prstGeom>
          <a:noFill/>
          <a:ln w="38100">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2279" name="Rectangle 231"/>
          <p:cNvSpPr>
            <a:spLocks noChangeArrowheads="1"/>
          </p:cNvSpPr>
          <p:nvPr/>
        </p:nvSpPr>
        <p:spPr bwMode="auto">
          <a:xfrm>
            <a:off x="26304875" y="8702675"/>
            <a:ext cx="1957388" cy="1947863"/>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80" name="Rectangle 232"/>
          <p:cNvSpPr>
            <a:spLocks noChangeArrowheads="1"/>
          </p:cNvSpPr>
          <p:nvPr/>
        </p:nvSpPr>
        <p:spPr bwMode="auto">
          <a:xfrm>
            <a:off x="23528338" y="8702675"/>
            <a:ext cx="1957387" cy="1947863"/>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386" name="Group 338"/>
          <p:cNvGrpSpPr>
            <a:grpSpLocks/>
          </p:cNvGrpSpPr>
          <p:nvPr/>
        </p:nvGrpSpPr>
        <p:grpSpPr bwMode="auto">
          <a:xfrm>
            <a:off x="27203400" y="17186275"/>
            <a:ext cx="3954463" cy="3787775"/>
            <a:chOff x="17136" y="10826"/>
            <a:chExt cx="2491" cy="2386"/>
          </a:xfrm>
        </p:grpSpPr>
        <p:sp>
          <p:nvSpPr>
            <p:cNvPr id="2281" name="Rectangle 233"/>
            <p:cNvSpPr>
              <a:spLocks noChangeArrowheads="1"/>
            </p:cNvSpPr>
            <p:nvPr/>
          </p:nvSpPr>
          <p:spPr bwMode="auto">
            <a:xfrm>
              <a:off x="17522" y="10827"/>
              <a:ext cx="1988" cy="1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83" name="Freeform 235"/>
            <p:cNvSpPr>
              <a:spLocks/>
            </p:cNvSpPr>
            <p:nvPr/>
          </p:nvSpPr>
          <p:spPr bwMode="auto">
            <a:xfrm>
              <a:off x="17161" y="12743"/>
              <a:ext cx="2328" cy="106"/>
            </a:xfrm>
            <a:custGeom>
              <a:avLst/>
              <a:gdLst>
                <a:gd name="T0" fmla="*/ 0 w 2261"/>
                <a:gd name="T1" fmla="*/ 112 h 112"/>
                <a:gd name="T2" fmla="*/ 105 w 2261"/>
                <a:gd name="T3" fmla="*/ 0 h 112"/>
                <a:gd name="T4" fmla="*/ 2261 w 2261"/>
                <a:gd name="T5" fmla="*/ 0 h 112"/>
                <a:gd name="T6" fmla="*/ 2155 w 2261"/>
                <a:gd name="T7" fmla="*/ 112 h 112"/>
                <a:gd name="T8" fmla="*/ 0 w 2261"/>
                <a:gd name="T9" fmla="*/ 112 h 112"/>
              </a:gdLst>
              <a:ahLst/>
              <a:cxnLst>
                <a:cxn ang="0">
                  <a:pos x="T0" y="T1"/>
                </a:cxn>
                <a:cxn ang="0">
                  <a:pos x="T2" y="T3"/>
                </a:cxn>
                <a:cxn ang="0">
                  <a:pos x="T4" y="T5"/>
                </a:cxn>
                <a:cxn ang="0">
                  <a:pos x="T6" y="T7"/>
                </a:cxn>
                <a:cxn ang="0">
                  <a:pos x="T8" y="T9"/>
                </a:cxn>
              </a:cxnLst>
              <a:rect l="0" t="0" r="r" b="b"/>
              <a:pathLst>
                <a:path w="2261" h="112">
                  <a:moveTo>
                    <a:pt x="0" y="112"/>
                  </a:moveTo>
                  <a:lnTo>
                    <a:pt x="105" y="0"/>
                  </a:lnTo>
                  <a:lnTo>
                    <a:pt x="2261" y="0"/>
                  </a:lnTo>
                  <a:lnTo>
                    <a:pt x="2155" y="112"/>
                  </a:lnTo>
                  <a:lnTo>
                    <a:pt x="0" y="11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84" name="Freeform 236"/>
            <p:cNvSpPr>
              <a:spLocks/>
            </p:cNvSpPr>
            <p:nvPr/>
          </p:nvSpPr>
          <p:spPr bwMode="auto">
            <a:xfrm>
              <a:off x="17161" y="12743"/>
              <a:ext cx="2328" cy="106"/>
            </a:xfrm>
            <a:custGeom>
              <a:avLst/>
              <a:gdLst>
                <a:gd name="T0" fmla="*/ 0 w 580"/>
                <a:gd name="T1" fmla="*/ 20 h 20"/>
                <a:gd name="T2" fmla="*/ 27 w 580"/>
                <a:gd name="T3" fmla="*/ 0 h 20"/>
                <a:gd name="T4" fmla="*/ 580 w 580"/>
                <a:gd name="T5" fmla="*/ 0 h 20"/>
              </a:gdLst>
              <a:ahLst/>
              <a:cxnLst>
                <a:cxn ang="0">
                  <a:pos x="T0" y="T1"/>
                </a:cxn>
                <a:cxn ang="0">
                  <a:pos x="T2" y="T3"/>
                </a:cxn>
                <a:cxn ang="0">
                  <a:pos x="T4" y="T5"/>
                </a:cxn>
              </a:cxnLst>
              <a:rect l="0" t="0" r="r" b="b"/>
              <a:pathLst>
                <a:path w="580" h="20">
                  <a:moveTo>
                    <a:pt x="0" y="20"/>
                  </a:moveTo>
                  <a:lnTo>
                    <a:pt x="27" y="0"/>
                  </a:lnTo>
                  <a:lnTo>
                    <a:pt x="580" y="0"/>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85" name="Freeform 237"/>
            <p:cNvSpPr>
              <a:spLocks/>
            </p:cNvSpPr>
            <p:nvPr/>
          </p:nvSpPr>
          <p:spPr bwMode="auto">
            <a:xfrm>
              <a:off x="17161" y="12743"/>
              <a:ext cx="2328" cy="106"/>
            </a:xfrm>
            <a:custGeom>
              <a:avLst/>
              <a:gdLst>
                <a:gd name="T0" fmla="*/ 2261 w 2261"/>
                <a:gd name="T1" fmla="*/ 0 h 112"/>
                <a:gd name="T2" fmla="*/ 2155 w 2261"/>
                <a:gd name="T3" fmla="*/ 112 h 112"/>
                <a:gd name="T4" fmla="*/ 0 w 2261"/>
                <a:gd name="T5" fmla="*/ 112 h 112"/>
                <a:gd name="T6" fmla="*/ 105 w 2261"/>
                <a:gd name="T7" fmla="*/ 0 h 112"/>
                <a:gd name="T8" fmla="*/ 2261 w 2261"/>
                <a:gd name="T9" fmla="*/ 0 h 112"/>
              </a:gdLst>
              <a:ahLst/>
              <a:cxnLst>
                <a:cxn ang="0">
                  <a:pos x="T0" y="T1"/>
                </a:cxn>
                <a:cxn ang="0">
                  <a:pos x="T2" y="T3"/>
                </a:cxn>
                <a:cxn ang="0">
                  <a:pos x="T4" y="T5"/>
                </a:cxn>
                <a:cxn ang="0">
                  <a:pos x="T6" y="T7"/>
                </a:cxn>
                <a:cxn ang="0">
                  <a:pos x="T8" y="T9"/>
                </a:cxn>
              </a:cxnLst>
              <a:rect l="0" t="0" r="r" b="b"/>
              <a:pathLst>
                <a:path w="2261" h="112">
                  <a:moveTo>
                    <a:pt x="2261" y="0"/>
                  </a:moveTo>
                  <a:lnTo>
                    <a:pt x="2155" y="112"/>
                  </a:lnTo>
                  <a:lnTo>
                    <a:pt x="0" y="112"/>
                  </a:lnTo>
                  <a:lnTo>
                    <a:pt x="105" y="0"/>
                  </a:lnTo>
                  <a:lnTo>
                    <a:pt x="2261" y="0"/>
                  </a:lnTo>
                  <a:close/>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86" name="Freeform 238"/>
            <p:cNvSpPr>
              <a:spLocks/>
            </p:cNvSpPr>
            <p:nvPr/>
          </p:nvSpPr>
          <p:spPr bwMode="auto">
            <a:xfrm>
              <a:off x="17718" y="11075"/>
              <a:ext cx="105" cy="1774"/>
            </a:xfrm>
            <a:custGeom>
              <a:avLst/>
              <a:gdLst>
                <a:gd name="T0" fmla="*/ 0 w 102"/>
                <a:gd name="T1" fmla="*/ 1877 h 1877"/>
                <a:gd name="T2" fmla="*/ 0 w 102"/>
                <a:gd name="T3" fmla="*/ 111 h 1877"/>
                <a:gd name="T4" fmla="*/ 102 w 102"/>
                <a:gd name="T5" fmla="*/ 0 h 1877"/>
                <a:gd name="T6" fmla="*/ 102 w 102"/>
                <a:gd name="T7" fmla="*/ 1765 h 1877"/>
                <a:gd name="T8" fmla="*/ 0 w 102"/>
                <a:gd name="T9" fmla="*/ 1877 h 1877"/>
              </a:gdLst>
              <a:ahLst/>
              <a:cxnLst>
                <a:cxn ang="0">
                  <a:pos x="T0" y="T1"/>
                </a:cxn>
                <a:cxn ang="0">
                  <a:pos x="T2" y="T3"/>
                </a:cxn>
                <a:cxn ang="0">
                  <a:pos x="T4" y="T5"/>
                </a:cxn>
                <a:cxn ang="0">
                  <a:pos x="T6" y="T7"/>
                </a:cxn>
                <a:cxn ang="0">
                  <a:pos x="T8" y="T9"/>
                </a:cxn>
              </a:cxnLst>
              <a:rect l="0" t="0" r="r" b="b"/>
              <a:pathLst>
                <a:path w="102" h="1877">
                  <a:moveTo>
                    <a:pt x="0" y="1877"/>
                  </a:moveTo>
                  <a:lnTo>
                    <a:pt x="0" y="111"/>
                  </a:lnTo>
                  <a:lnTo>
                    <a:pt x="102" y="0"/>
                  </a:lnTo>
                  <a:lnTo>
                    <a:pt x="102" y="1765"/>
                  </a:lnTo>
                  <a:lnTo>
                    <a:pt x="0" y="1877"/>
                  </a:lnTo>
                  <a:close/>
                </a:path>
              </a:pathLst>
            </a:custGeom>
            <a:solidFill>
              <a:srgbClr val="5E7072"/>
            </a:solidFill>
            <a:ln w="6350">
              <a:solidFill>
                <a:srgbClr val="000000"/>
              </a:solidFill>
              <a:prstDash val="solid"/>
              <a:round/>
              <a:headEnd/>
              <a:tailEnd/>
            </a:ln>
          </p:spPr>
          <p:txBody>
            <a:bodyPr/>
            <a:lstStyle/>
            <a:p>
              <a:endParaRPr lang="en-US"/>
            </a:p>
          </p:txBody>
        </p:sp>
        <p:sp>
          <p:nvSpPr>
            <p:cNvPr id="2287" name="Rectangle 239"/>
            <p:cNvSpPr>
              <a:spLocks noChangeArrowheads="1"/>
            </p:cNvSpPr>
            <p:nvPr/>
          </p:nvSpPr>
          <p:spPr bwMode="auto">
            <a:xfrm>
              <a:off x="17400" y="11179"/>
              <a:ext cx="318" cy="1670"/>
            </a:xfrm>
            <a:prstGeom prst="rect">
              <a:avLst/>
            </a:prstGeom>
            <a:solidFill>
              <a:srgbClr val="BBE0E3"/>
            </a:solidFill>
            <a:ln w="6350">
              <a:solidFill>
                <a:srgbClr val="000000"/>
              </a:solidFill>
              <a:miter lim="800000"/>
              <a:headEnd/>
              <a:tailEnd/>
            </a:ln>
          </p:spPr>
          <p:txBody>
            <a:bodyPr/>
            <a:lstStyle/>
            <a:p>
              <a:endParaRPr lang="en-US"/>
            </a:p>
          </p:txBody>
        </p:sp>
        <p:sp>
          <p:nvSpPr>
            <p:cNvPr id="2288" name="Freeform 240"/>
            <p:cNvSpPr>
              <a:spLocks/>
            </p:cNvSpPr>
            <p:nvPr/>
          </p:nvSpPr>
          <p:spPr bwMode="auto">
            <a:xfrm>
              <a:off x="17400" y="11075"/>
              <a:ext cx="423" cy="104"/>
            </a:xfrm>
            <a:custGeom>
              <a:avLst/>
              <a:gdLst>
                <a:gd name="T0" fmla="*/ 308 w 410"/>
                <a:gd name="T1" fmla="*/ 111 h 111"/>
                <a:gd name="T2" fmla="*/ 410 w 410"/>
                <a:gd name="T3" fmla="*/ 0 h 111"/>
                <a:gd name="T4" fmla="*/ 106 w 410"/>
                <a:gd name="T5" fmla="*/ 0 h 111"/>
                <a:gd name="T6" fmla="*/ 0 w 410"/>
                <a:gd name="T7" fmla="*/ 111 h 111"/>
                <a:gd name="T8" fmla="*/ 308 w 410"/>
                <a:gd name="T9" fmla="*/ 111 h 111"/>
              </a:gdLst>
              <a:ahLst/>
              <a:cxnLst>
                <a:cxn ang="0">
                  <a:pos x="T0" y="T1"/>
                </a:cxn>
                <a:cxn ang="0">
                  <a:pos x="T2" y="T3"/>
                </a:cxn>
                <a:cxn ang="0">
                  <a:pos x="T4" y="T5"/>
                </a:cxn>
                <a:cxn ang="0">
                  <a:pos x="T6" y="T7"/>
                </a:cxn>
                <a:cxn ang="0">
                  <a:pos x="T8" y="T9"/>
                </a:cxn>
              </a:cxnLst>
              <a:rect l="0" t="0" r="r" b="b"/>
              <a:pathLst>
                <a:path w="410" h="111">
                  <a:moveTo>
                    <a:pt x="308" y="111"/>
                  </a:moveTo>
                  <a:lnTo>
                    <a:pt x="410" y="0"/>
                  </a:lnTo>
                  <a:lnTo>
                    <a:pt x="106" y="0"/>
                  </a:lnTo>
                  <a:lnTo>
                    <a:pt x="0" y="111"/>
                  </a:lnTo>
                  <a:lnTo>
                    <a:pt x="308" y="111"/>
                  </a:lnTo>
                  <a:close/>
                </a:path>
              </a:pathLst>
            </a:custGeom>
            <a:solidFill>
              <a:srgbClr val="8CA8AA"/>
            </a:solidFill>
            <a:ln w="6350">
              <a:solidFill>
                <a:srgbClr val="000000"/>
              </a:solidFill>
              <a:prstDash val="solid"/>
              <a:round/>
              <a:headEnd/>
              <a:tailEnd/>
            </a:ln>
          </p:spPr>
          <p:txBody>
            <a:bodyPr/>
            <a:lstStyle/>
            <a:p>
              <a:endParaRPr lang="en-US"/>
            </a:p>
          </p:txBody>
        </p:sp>
        <p:sp>
          <p:nvSpPr>
            <p:cNvPr id="2289" name="Freeform 241"/>
            <p:cNvSpPr>
              <a:spLocks/>
            </p:cNvSpPr>
            <p:nvPr/>
          </p:nvSpPr>
          <p:spPr bwMode="auto">
            <a:xfrm>
              <a:off x="18031" y="12300"/>
              <a:ext cx="109" cy="549"/>
            </a:xfrm>
            <a:custGeom>
              <a:avLst/>
              <a:gdLst>
                <a:gd name="T0" fmla="*/ 0 w 106"/>
                <a:gd name="T1" fmla="*/ 580 h 580"/>
                <a:gd name="T2" fmla="*/ 0 w 106"/>
                <a:gd name="T3" fmla="*/ 112 h 580"/>
                <a:gd name="T4" fmla="*/ 106 w 106"/>
                <a:gd name="T5" fmla="*/ 0 h 580"/>
                <a:gd name="T6" fmla="*/ 106 w 106"/>
                <a:gd name="T7" fmla="*/ 468 h 580"/>
                <a:gd name="T8" fmla="*/ 0 w 106"/>
                <a:gd name="T9" fmla="*/ 580 h 580"/>
              </a:gdLst>
              <a:ahLst/>
              <a:cxnLst>
                <a:cxn ang="0">
                  <a:pos x="T0" y="T1"/>
                </a:cxn>
                <a:cxn ang="0">
                  <a:pos x="T2" y="T3"/>
                </a:cxn>
                <a:cxn ang="0">
                  <a:pos x="T4" y="T5"/>
                </a:cxn>
                <a:cxn ang="0">
                  <a:pos x="T6" y="T7"/>
                </a:cxn>
                <a:cxn ang="0">
                  <a:pos x="T8" y="T9"/>
                </a:cxn>
              </a:cxnLst>
              <a:rect l="0" t="0" r="r" b="b"/>
              <a:pathLst>
                <a:path w="106" h="580">
                  <a:moveTo>
                    <a:pt x="0" y="580"/>
                  </a:moveTo>
                  <a:lnTo>
                    <a:pt x="0" y="112"/>
                  </a:lnTo>
                  <a:lnTo>
                    <a:pt x="106" y="0"/>
                  </a:lnTo>
                  <a:lnTo>
                    <a:pt x="106" y="468"/>
                  </a:lnTo>
                  <a:lnTo>
                    <a:pt x="0" y="580"/>
                  </a:lnTo>
                  <a:close/>
                </a:path>
              </a:pathLst>
            </a:custGeom>
            <a:solidFill>
              <a:srgbClr val="CC7900"/>
            </a:solidFill>
            <a:ln w="6350">
              <a:solidFill>
                <a:srgbClr val="000000"/>
              </a:solidFill>
              <a:prstDash val="solid"/>
              <a:round/>
              <a:headEnd/>
              <a:tailEnd/>
            </a:ln>
          </p:spPr>
          <p:txBody>
            <a:bodyPr/>
            <a:lstStyle/>
            <a:p>
              <a:endParaRPr lang="en-US"/>
            </a:p>
          </p:txBody>
        </p:sp>
        <p:sp>
          <p:nvSpPr>
            <p:cNvPr id="2290" name="Rectangle 242"/>
            <p:cNvSpPr>
              <a:spLocks noChangeArrowheads="1"/>
            </p:cNvSpPr>
            <p:nvPr/>
          </p:nvSpPr>
          <p:spPr bwMode="auto">
            <a:xfrm>
              <a:off x="17718" y="12406"/>
              <a:ext cx="313" cy="443"/>
            </a:xfrm>
            <a:prstGeom prst="rect">
              <a:avLst/>
            </a:prstGeom>
            <a:solidFill>
              <a:srgbClr val="FF9900"/>
            </a:solidFill>
            <a:ln w="6350">
              <a:solidFill>
                <a:srgbClr val="000000"/>
              </a:solidFill>
              <a:miter lim="800000"/>
              <a:headEnd/>
              <a:tailEnd/>
            </a:ln>
          </p:spPr>
          <p:txBody>
            <a:bodyPr/>
            <a:lstStyle/>
            <a:p>
              <a:endParaRPr lang="en-US"/>
            </a:p>
          </p:txBody>
        </p:sp>
        <p:sp>
          <p:nvSpPr>
            <p:cNvPr id="2291" name="Freeform 243"/>
            <p:cNvSpPr>
              <a:spLocks/>
            </p:cNvSpPr>
            <p:nvPr/>
          </p:nvSpPr>
          <p:spPr bwMode="auto">
            <a:xfrm>
              <a:off x="17718" y="12300"/>
              <a:ext cx="422" cy="106"/>
            </a:xfrm>
            <a:custGeom>
              <a:avLst/>
              <a:gdLst>
                <a:gd name="T0" fmla="*/ 304 w 410"/>
                <a:gd name="T1" fmla="*/ 112 h 112"/>
                <a:gd name="T2" fmla="*/ 410 w 410"/>
                <a:gd name="T3" fmla="*/ 0 h 112"/>
                <a:gd name="T4" fmla="*/ 102 w 410"/>
                <a:gd name="T5" fmla="*/ 0 h 112"/>
                <a:gd name="T6" fmla="*/ 0 w 410"/>
                <a:gd name="T7" fmla="*/ 112 h 112"/>
                <a:gd name="T8" fmla="*/ 304 w 410"/>
                <a:gd name="T9" fmla="*/ 112 h 112"/>
              </a:gdLst>
              <a:ahLst/>
              <a:cxnLst>
                <a:cxn ang="0">
                  <a:pos x="T0" y="T1"/>
                </a:cxn>
                <a:cxn ang="0">
                  <a:pos x="T2" y="T3"/>
                </a:cxn>
                <a:cxn ang="0">
                  <a:pos x="T4" y="T5"/>
                </a:cxn>
                <a:cxn ang="0">
                  <a:pos x="T6" y="T7"/>
                </a:cxn>
                <a:cxn ang="0">
                  <a:pos x="T8" y="T9"/>
                </a:cxn>
              </a:cxnLst>
              <a:rect l="0" t="0" r="r" b="b"/>
              <a:pathLst>
                <a:path w="410" h="112">
                  <a:moveTo>
                    <a:pt x="304" y="112"/>
                  </a:moveTo>
                  <a:lnTo>
                    <a:pt x="410" y="0"/>
                  </a:lnTo>
                  <a:lnTo>
                    <a:pt x="102" y="0"/>
                  </a:lnTo>
                  <a:lnTo>
                    <a:pt x="0" y="112"/>
                  </a:lnTo>
                  <a:lnTo>
                    <a:pt x="304" y="112"/>
                  </a:lnTo>
                  <a:close/>
                </a:path>
              </a:pathLst>
            </a:custGeom>
            <a:solidFill>
              <a:srgbClr val="CC7900"/>
            </a:solidFill>
            <a:ln w="6350">
              <a:solidFill>
                <a:srgbClr val="000000"/>
              </a:solidFill>
              <a:prstDash val="solid"/>
              <a:round/>
              <a:headEnd/>
              <a:tailEnd/>
            </a:ln>
          </p:spPr>
          <p:txBody>
            <a:bodyPr/>
            <a:lstStyle/>
            <a:p>
              <a:endParaRPr lang="en-US"/>
            </a:p>
          </p:txBody>
        </p:sp>
        <p:sp>
          <p:nvSpPr>
            <p:cNvPr id="2292" name="Rectangle 244"/>
            <p:cNvSpPr>
              <a:spLocks noChangeArrowheads="1"/>
            </p:cNvSpPr>
            <p:nvPr/>
          </p:nvSpPr>
          <p:spPr bwMode="auto">
            <a:xfrm>
              <a:off x="17461" y="11217"/>
              <a:ext cx="22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400" b="1"/>
                <a:t>69%</a:t>
              </a:r>
              <a:endParaRPr lang="en-US" sz="1400"/>
            </a:p>
          </p:txBody>
        </p:sp>
        <p:sp>
          <p:nvSpPr>
            <p:cNvPr id="2293" name="Rectangle 245"/>
            <p:cNvSpPr>
              <a:spLocks noChangeArrowheads="1"/>
            </p:cNvSpPr>
            <p:nvPr/>
          </p:nvSpPr>
          <p:spPr bwMode="auto">
            <a:xfrm>
              <a:off x="17766" y="12454"/>
              <a:ext cx="22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400" b="1">
                  <a:solidFill>
                    <a:schemeClr val="bg1"/>
                  </a:solidFill>
                </a:rPr>
                <a:t>18%</a:t>
              </a:r>
              <a:endParaRPr lang="en-US" sz="1400">
                <a:solidFill>
                  <a:schemeClr val="bg1"/>
                </a:solidFill>
              </a:endParaRPr>
            </a:p>
          </p:txBody>
        </p:sp>
        <p:sp>
          <p:nvSpPr>
            <p:cNvPr id="2294" name="Freeform 246"/>
            <p:cNvSpPr>
              <a:spLocks/>
            </p:cNvSpPr>
            <p:nvPr/>
          </p:nvSpPr>
          <p:spPr bwMode="auto">
            <a:xfrm>
              <a:off x="18826" y="10969"/>
              <a:ext cx="105" cy="1880"/>
            </a:xfrm>
            <a:custGeom>
              <a:avLst/>
              <a:gdLst>
                <a:gd name="T0" fmla="*/ 0 w 102"/>
                <a:gd name="T1" fmla="*/ 1989 h 1989"/>
                <a:gd name="T2" fmla="*/ 0 w 102"/>
                <a:gd name="T3" fmla="*/ 112 h 1989"/>
                <a:gd name="T4" fmla="*/ 102 w 102"/>
                <a:gd name="T5" fmla="*/ 0 h 1989"/>
                <a:gd name="T6" fmla="*/ 102 w 102"/>
                <a:gd name="T7" fmla="*/ 1877 h 1989"/>
                <a:gd name="T8" fmla="*/ 0 w 102"/>
                <a:gd name="T9" fmla="*/ 1989 h 1989"/>
              </a:gdLst>
              <a:ahLst/>
              <a:cxnLst>
                <a:cxn ang="0">
                  <a:pos x="T0" y="T1"/>
                </a:cxn>
                <a:cxn ang="0">
                  <a:pos x="T2" y="T3"/>
                </a:cxn>
                <a:cxn ang="0">
                  <a:pos x="T4" y="T5"/>
                </a:cxn>
                <a:cxn ang="0">
                  <a:pos x="T6" y="T7"/>
                </a:cxn>
                <a:cxn ang="0">
                  <a:pos x="T8" y="T9"/>
                </a:cxn>
              </a:cxnLst>
              <a:rect l="0" t="0" r="r" b="b"/>
              <a:pathLst>
                <a:path w="102" h="1989">
                  <a:moveTo>
                    <a:pt x="0" y="1989"/>
                  </a:moveTo>
                  <a:lnTo>
                    <a:pt x="0" y="112"/>
                  </a:lnTo>
                  <a:lnTo>
                    <a:pt x="102" y="0"/>
                  </a:lnTo>
                  <a:lnTo>
                    <a:pt x="102" y="1877"/>
                  </a:lnTo>
                  <a:lnTo>
                    <a:pt x="0" y="1989"/>
                  </a:lnTo>
                  <a:close/>
                </a:path>
              </a:pathLst>
            </a:custGeom>
            <a:solidFill>
              <a:srgbClr val="5E7072"/>
            </a:solidFill>
            <a:ln w="6350">
              <a:solidFill>
                <a:srgbClr val="000000"/>
              </a:solidFill>
              <a:prstDash val="solid"/>
              <a:round/>
              <a:headEnd/>
              <a:tailEnd/>
            </a:ln>
          </p:spPr>
          <p:txBody>
            <a:bodyPr/>
            <a:lstStyle/>
            <a:p>
              <a:endParaRPr lang="en-US"/>
            </a:p>
          </p:txBody>
        </p:sp>
        <p:sp>
          <p:nvSpPr>
            <p:cNvPr id="2295" name="Rectangle 247"/>
            <p:cNvSpPr>
              <a:spLocks noChangeArrowheads="1"/>
            </p:cNvSpPr>
            <p:nvPr/>
          </p:nvSpPr>
          <p:spPr bwMode="auto">
            <a:xfrm>
              <a:off x="18508" y="11075"/>
              <a:ext cx="318" cy="1774"/>
            </a:xfrm>
            <a:prstGeom prst="rect">
              <a:avLst/>
            </a:prstGeom>
            <a:solidFill>
              <a:srgbClr val="BBE0E3"/>
            </a:solidFill>
            <a:ln w="6350">
              <a:solidFill>
                <a:srgbClr val="000000"/>
              </a:solidFill>
              <a:miter lim="800000"/>
              <a:headEnd/>
              <a:tailEnd/>
            </a:ln>
          </p:spPr>
          <p:txBody>
            <a:bodyPr/>
            <a:lstStyle/>
            <a:p>
              <a:endParaRPr lang="en-US"/>
            </a:p>
          </p:txBody>
        </p:sp>
        <p:sp>
          <p:nvSpPr>
            <p:cNvPr id="2296" name="Freeform 248"/>
            <p:cNvSpPr>
              <a:spLocks/>
            </p:cNvSpPr>
            <p:nvPr/>
          </p:nvSpPr>
          <p:spPr bwMode="auto">
            <a:xfrm>
              <a:off x="18508" y="10969"/>
              <a:ext cx="423" cy="106"/>
            </a:xfrm>
            <a:custGeom>
              <a:avLst/>
              <a:gdLst>
                <a:gd name="T0" fmla="*/ 308 w 410"/>
                <a:gd name="T1" fmla="*/ 112 h 112"/>
                <a:gd name="T2" fmla="*/ 410 w 410"/>
                <a:gd name="T3" fmla="*/ 0 h 112"/>
                <a:gd name="T4" fmla="*/ 106 w 410"/>
                <a:gd name="T5" fmla="*/ 0 h 112"/>
                <a:gd name="T6" fmla="*/ 0 w 410"/>
                <a:gd name="T7" fmla="*/ 112 h 112"/>
                <a:gd name="T8" fmla="*/ 308 w 410"/>
                <a:gd name="T9" fmla="*/ 112 h 112"/>
              </a:gdLst>
              <a:ahLst/>
              <a:cxnLst>
                <a:cxn ang="0">
                  <a:pos x="T0" y="T1"/>
                </a:cxn>
                <a:cxn ang="0">
                  <a:pos x="T2" y="T3"/>
                </a:cxn>
                <a:cxn ang="0">
                  <a:pos x="T4" y="T5"/>
                </a:cxn>
                <a:cxn ang="0">
                  <a:pos x="T6" y="T7"/>
                </a:cxn>
                <a:cxn ang="0">
                  <a:pos x="T8" y="T9"/>
                </a:cxn>
              </a:cxnLst>
              <a:rect l="0" t="0" r="r" b="b"/>
              <a:pathLst>
                <a:path w="410" h="112">
                  <a:moveTo>
                    <a:pt x="308" y="112"/>
                  </a:moveTo>
                  <a:lnTo>
                    <a:pt x="410" y="0"/>
                  </a:lnTo>
                  <a:lnTo>
                    <a:pt x="106" y="0"/>
                  </a:lnTo>
                  <a:lnTo>
                    <a:pt x="0" y="112"/>
                  </a:lnTo>
                  <a:lnTo>
                    <a:pt x="308" y="112"/>
                  </a:lnTo>
                  <a:close/>
                </a:path>
              </a:pathLst>
            </a:custGeom>
            <a:solidFill>
              <a:srgbClr val="8CA8AA"/>
            </a:solidFill>
            <a:ln w="6350">
              <a:solidFill>
                <a:srgbClr val="000000"/>
              </a:solidFill>
              <a:prstDash val="solid"/>
              <a:round/>
              <a:headEnd/>
              <a:tailEnd/>
            </a:ln>
          </p:spPr>
          <p:txBody>
            <a:bodyPr/>
            <a:lstStyle/>
            <a:p>
              <a:endParaRPr lang="en-US"/>
            </a:p>
          </p:txBody>
        </p:sp>
        <p:sp>
          <p:nvSpPr>
            <p:cNvPr id="2297" name="Freeform 249"/>
            <p:cNvSpPr>
              <a:spLocks/>
            </p:cNvSpPr>
            <p:nvPr/>
          </p:nvSpPr>
          <p:spPr bwMode="auto">
            <a:xfrm>
              <a:off x="19139" y="12122"/>
              <a:ext cx="109" cy="727"/>
            </a:xfrm>
            <a:custGeom>
              <a:avLst/>
              <a:gdLst>
                <a:gd name="T0" fmla="*/ 0 w 106"/>
                <a:gd name="T1" fmla="*/ 769 h 769"/>
                <a:gd name="T2" fmla="*/ 0 w 106"/>
                <a:gd name="T3" fmla="*/ 111 h 769"/>
                <a:gd name="T4" fmla="*/ 106 w 106"/>
                <a:gd name="T5" fmla="*/ 0 h 769"/>
                <a:gd name="T6" fmla="*/ 106 w 106"/>
                <a:gd name="T7" fmla="*/ 657 h 769"/>
                <a:gd name="T8" fmla="*/ 0 w 106"/>
                <a:gd name="T9" fmla="*/ 769 h 769"/>
              </a:gdLst>
              <a:ahLst/>
              <a:cxnLst>
                <a:cxn ang="0">
                  <a:pos x="T0" y="T1"/>
                </a:cxn>
                <a:cxn ang="0">
                  <a:pos x="T2" y="T3"/>
                </a:cxn>
                <a:cxn ang="0">
                  <a:pos x="T4" y="T5"/>
                </a:cxn>
                <a:cxn ang="0">
                  <a:pos x="T6" y="T7"/>
                </a:cxn>
                <a:cxn ang="0">
                  <a:pos x="T8" y="T9"/>
                </a:cxn>
              </a:cxnLst>
              <a:rect l="0" t="0" r="r" b="b"/>
              <a:pathLst>
                <a:path w="106" h="769">
                  <a:moveTo>
                    <a:pt x="0" y="769"/>
                  </a:moveTo>
                  <a:lnTo>
                    <a:pt x="0" y="111"/>
                  </a:lnTo>
                  <a:lnTo>
                    <a:pt x="106" y="0"/>
                  </a:lnTo>
                  <a:lnTo>
                    <a:pt x="106" y="657"/>
                  </a:lnTo>
                  <a:lnTo>
                    <a:pt x="0" y="769"/>
                  </a:lnTo>
                  <a:close/>
                </a:path>
              </a:pathLst>
            </a:custGeom>
            <a:solidFill>
              <a:srgbClr val="CC7900"/>
            </a:solidFill>
            <a:ln w="6350">
              <a:solidFill>
                <a:srgbClr val="000000"/>
              </a:solidFill>
              <a:prstDash val="solid"/>
              <a:round/>
              <a:headEnd/>
              <a:tailEnd/>
            </a:ln>
          </p:spPr>
          <p:txBody>
            <a:bodyPr/>
            <a:lstStyle/>
            <a:p>
              <a:endParaRPr lang="en-US"/>
            </a:p>
          </p:txBody>
        </p:sp>
        <p:sp>
          <p:nvSpPr>
            <p:cNvPr id="2298" name="Rectangle 250"/>
            <p:cNvSpPr>
              <a:spLocks noChangeArrowheads="1"/>
            </p:cNvSpPr>
            <p:nvPr/>
          </p:nvSpPr>
          <p:spPr bwMode="auto">
            <a:xfrm>
              <a:off x="18826" y="12227"/>
              <a:ext cx="313" cy="622"/>
            </a:xfrm>
            <a:prstGeom prst="rect">
              <a:avLst/>
            </a:prstGeom>
            <a:solidFill>
              <a:srgbClr val="FF9900"/>
            </a:solidFill>
            <a:ln w="6350">
              <a:solidFill>
                <a:srgbClr val="000000"/>
              </a:solidFill>
              <a:miter lim="800000"/>
              <a:headEnd/>
              <a:tailEnd/>
            </a:ln>
          </p:spPr>
          <p:txBody>
            <a:bodyPr/>
            <a:lstStyle/>
            <a:p>
              <a:endParaRPr lang="en-US"/>
            </a:p>
          </p:txBody>
        </p:sp>
        <p:sp>
          <p:nvSpPr>
            <p:cNvPr id="2299" name="Freeform 251"/>
            <p:cNvSpPr>
              <a:spLocks/>
            </p:cNvSpPr>
            <p:nvPr/>
          </p:nvSpPr>
          <p:spPr bwMode="auto">
            <a:xfrm>
              <a:off x="18826" y="12122"/>
              <a:ext cx="422" cy="105"/>
            </a:xfrm>
            <a:custGeom>
              <a:avLst/>
              <a:gdLst>
                <a:gd name="T0" fmla="*/ 304 w 410"/>
                <a:gd name="T1" fmla="*/ 111 h 111"/>
                <a:gd name="T2" fmla="*/ 410 w 410"/>
                <a:gd name="T3" fmla="*/ 0 h 111"/>
                <a:gd name="T4" fmla="*/ 102 w 410"/>
                <a:gd name="T5" fmla="*/ 0 h 111"/>
                <a:gd name="T6" fmla="*/ 0 w 410"/>
                <a:gd name="T7" fmla="*/ 111 h 111"/>
                <a:gd name="T8" fmla="*/ 304 w 410"/>
                <a:gd name="T9" fmla="*/ 111 h 111"/>
              </a:gdLst>
              <a:ahLst/>
              <a:cxnLst>
                <a:cxn ang="0">
                  <a:pos x="T0" y="T1"/>
                </a:cxn>
                <a:cxn ang="0">
                  <a:pos x="T2" y="T3"/>
                </a:cxn>
                <a:cxn ang="0">
                  <a:pos x="T4" y="T5"/>
                </a:cxn>
                <a:cxn ang="0">
                  <a:pos x="T6" y="T7"/>
                </a:cxn>
                <a:cxn ang="0">
                  <a:pos x="T8" y="T9"/>
                </a:cxn>
              </a:cxnLst>
              <a:rect l="0" t="0" r="r" b="b"/>
              <a:pathLst>
                <a:path w="410" h="111">
                  <a:moveTo>
                    <a:pt x="304" y="111"/>
                  </a:moveTo>
                  <a:lnTo>
                    <a:pt x="410" y="0"/>
                  </a:lnTo>
                  <a:lnTo>
                    <a:pt x="102" y="0"/>
                  </a:lnTo>
                  <a:lnTo>
                    <a:pt x="0" y="111"/>
                  </a:lnTo>
                  <a:lnTo>
                    <a:pt x="304" y="111"/>
                  </a:lnTo>
                  <a:close/>
                </a:path>
              </a:pathLst>
            </a:custGeom>
            <a:solidFill>
              <a:srgbClr val="CC7900"/>
            </a:solidFill>
            <a:ln w="6350">
              <a:solidFill>
                <a:srgbClr val="000000"/>
              </a:solidFill>
              <a:prstDash val="solid"/>
              <a:round/>
              <a:headEnd/>
              <a:tailEnd/>
            </a:ln>
          </p:spPr>
          <p:txBody>
            <a:bodyPr/>
            <a:lstStyle/>
            <a:p>
              <a:endParaRPr lang="en-US"/>
            </a:p>
          </p:txBody>
        </p:sp>
        <p:sp>
          <p:nvSpPr>
            <p:cNvPr id="2300" name="Rectangle 252"/>
            <p:cNvSpPr>
              <a:spLocks noChangeArrowheads="1"/>
            </p:cNvSpPr>
            <p:nvPr/>
          </p:nvSpPr>
          <p:spPr bwMode="auto">
            <a:xfrm>
              <a:off x="18568" y="11122"/>
              <a:ext cx="22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400" b="1">
                  <a:solidFill>
                    <a:srgbClr val="000000"/>
                  </a:solidFill>
                </a:rPr>
                <a:t>74%</a:t>
              </a:r>
              <a:endParaRPr lang="en-US" sz="1400">
                <a:latin typeface="Arial Narrow" pitchFamily="34" charset="0"/>
              </a:endParaRPr>
            </a:p>
          </p:txBody>
        </p:sp>
        <p:sp>
          <p:nvSpPr>
            <p:cNvPr id="2301" name="Rectangle 253"/>
            <p:cNvSpPr>
              <a:spLocks noChangeArrowheads="1"/>
            </p:cNvSpPr>
            <p:nvPr/>
          </p:nvSpPr>
          <p:spPr bwMode="auto">
            <a:xfrm>
              <a:off x="18877" y="12264"/>
              <a:ext cx="22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400" b="1">
                  <a:solidFill>
                    <a:schemeClr val="bg1"/>
                  </a:solidFill>
                </a:rPr>
                <a:t>26%</a:t>
              </a:r>
              <a:endParaRPr lang="en-US" sz="1400">
                <a:solidFill>
                  <a:schemeClr val="bg1"/>
                </a:solidFill>
                <a:latin typeface="Arial Narrow" pitchFamily="34" charset="0"/>
              </a:endParaRPr>
            </a:p>
          </p:txBody>
        </p:sp>
        <p:sp>
          <p:nvSpPr>
            <p:cNvPr id="2302" name="Line 254"/>
            <p:cNvSpPr>
              <a:spLocks noChangeShapeType="1"/>
            </p:cNvSpPr>
            <p:nvPr/>
          </p:nvSpPr>
          <p:spPr bwMode="auto">
            <a:xfrm flipH="1">
              <a:off x="17136" y="12849"/>
              <a:ext cx="25" cy="0"/>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03" name="Line 255"/>
            <p:cNvSpPr>
              <a:spLocks noChangeShapeType="1"/>
            </p:cNvSpPr>
            <p:nvPr/>
          </p:nvSpPr>
          <p:spPr bwMode="auto">
            <a:xfrm>
              <a:off x="17161" y="12849"/>
              <a:ext cx="2220" cy="0"/>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04" name="Line 256"/>
            <p:cNvSpPr>
              <a:spLocks noChangeShapeType="1"/>
            </p:cNvSpPr>
            <p:nvPr/>
          </p:nvSpPr>
          <p:spPr bwMode="auto">
            <a:xfrm>
              <a:off x="17161" y="12849"/>
              <a:ext cx="0" cy="30"/>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05" name="Line 257"/>
            <p:cNvSpPr>
              <a:spLocks noChangeShapeType="1"/>
            </p:cNvSpPr>
            <p:nvPr/>
          </p:nvSpPr>
          <p:spPr bwMode="auto">
            <a:xfrm>
              <a:off x="18272" y="12849"/>
              <a:ext cx="0" cy="30"/>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06" name="Line 258"/>
            <p:cNvSpPr>
              <a:spLocks noChangeShapeType="1"/>
            </p:cNvSpPr>
            <p:nvPr/>
          </p:nvSpPr>
          <p:spPr bwMode="auto">
            <a:xfrm>
              <a:off x="19381" y="12849"/>
              <a:ext cx="1" cy="30"/>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07" name="Rectangle 259"/>
            <p:cNvSpPr>
              <a:spLocks noChangeArrowheads="1"/>
            </p:cNvSpPr>
            <p:nvPr/>
          </p:nvSpPr>
          <p:spPr bwMode="auto">
            <a:xfrm>
              <a:off x="17380" y="12904"/>
              <a:ext cx="733"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600" b="1">
                  <a:solidFill>
                    <a:srgbClr val="000000"/>
                  </a:solidFill>
                </a:rPr>
                <a:t>Pre-</a:t>
              </a:r>
            </a:p>
            <a:p>
              <a:pPr defTabSz="4389438"/>
              <a:r>
                <a:rPr lang="en-US" sz="1600" b="1">
                  <a:solidFill>
                    <a:srgbClr val="000000"/>
                  </a:solidFill>
                </a:rPr>
                <a:t>Intervention</a:t>
              </a:r>
              <a:endParaRPr lang="en-US" sz="1600"/>
            </a:p>
          </p:txBody>
        </p:sp>
        <p:sp>
          <p:nvSpPr>
            <p:cNvPr id="2308" name="Rectangle 260"/>
            <p:cNvSpPr>
              <a:spLocks noChangeArrowheads="1"/>
            </p:cNvSpPr>
            <p:nvPr/>
          </p:nvSpPr>
          <p:spPr bwMode="auto">
            <a:xfrm>
              <a:off x="18496" y="12892"/>
              <a:ext cx="733"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600" b="1">
                  <a:solidFill>
                    <a:srgbClr val="000000"/>
                  </a:solidFill>
                </a:rPr>
                <a:t>Post-</a:t>
              </a:r>
            </a:p>
            <a:p>
              <a:pPr defTabSz="4389438"/>
              <a:r>
                <a:rPr lang="en-US" sz="1600" b="1">
                  <a:solidFill>
                    <a:srgbClr val="000000"/>
                  </a:solidFill>
                </a:rPr>
                <a:t>Intervention</a:t>
              </a:r>
              <a:endParaRPr lang="en-US" sz="1600"/>
            </a:p>
          </p:txBody>
        </p:sp>
        <p:sp>
          <p:nvSpPr>
            <p:cNvPr id="2310" name="Rectangle 262" descr="Parchment"/>
            <p:cNvSpPr>
              <a:spLocks noChangeArrowheads="1"/>
            </p:cNvSpPr>
            <p:nvPr/>
          </p:nvSpPr>
          <p:spPr bwMode="auto">
            <a:xfrm>
              <a:off x="19082" y="11304"/>
              <a:ext cx="545" cy="379"/>
            </a:xfrm>
            <a:prstGeom prst="rect">
              <a:avLst/>
            </a:prstGeom>
            <a:blipFill dpi="0" rotWithShape="1">
              <a:blip r:embed="rId7"/>
              <a:srcRect/>
              <a:tile tx="0" ty="0" sx="100000" sy="100000" flip="none" algn="tl"/>
            </a:bli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11" name="Rectangle 263"/>
            <p:cNvSpPr>
              <a:spLocks noChangeArrowheads="1"/>
            </p:cNvSpPr>
            <p:nvPr/>
          </p:nvSpPr>
          <p:spPr bwMode="auto">
            <a:xfrm>
              <a:off x="19351" y="11339"/>
              <a:ext cx="199"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400" b="1">
                  <a:solidFill>
                    <a:srgbClr val="000000"/>
                  </a:solidFill>
                </a:rPr>
                <a:t>Yes</a:t>
              </a:r>
              <a:endParaRPr lang="en-US" sz="1400"/>
            </a:p>
          </p:txBody>
        </p:sp>
        <p:sp>
          <p:nvSpPr>
            <p:cNvPr id="2312" name="Rectangle 264"/>
            <p:cNvSpPr>
              <a:spLocks noChangeArrowheads="1"/>
            </p:cNvSpPr>
            <p:nvPr/>
          </p:nvSpPr>
          <p:spPr bwMode="auto">
            <a:xfrm>
              <a:off x="19345" y="11504"/>
              <a:ext cx="149"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400" b="1">
                  <a:solidFill>
                    <a:srgbClr val="000000"/>
                  </a:solidFill>
                </a:rPr>
                <a:t>No</a:t>
              </a:r>
              <a:endParaRPr lang="en-US" sz="1400"/>
            </a:p>
          </p:txBody>
        </p:sp>
        <p:sp>
          <p:nvSpPr>
            <p:cNvPr id="2313" name="Rectangle 265"/>
            <p:cNvSpPr>
              <a:spLocks noChangeArrowheads="1"/>
            </p:cNvSpPr>
            <p:nvPr/>
          </p:nvSpPr>
          <p:spPr bwMode="auto">
            <a:xfrm>
              <a:off x="19145" y="11356"/>
              <a:ext cx="165" cy="10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14" name="Rectangle 266"/>
            <p:cNvSpPr>
              <a:spLocks noChangeArrowheads="1"/>
            </p:cNvSpPr>
            <p:nvPr/>
          </p:nvSpPr>
          <p:spPr bwMode="auto">
            <a:xfrm>
              <a:off x="19145" y="11531"/>
              <a:ext cx="165" cy="107"/>
            </a:xfrm>
            <a:prstGeom prst="rect">
              <a:avLst/>
            </a:pr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16" name="Freeform 268"/>
            <p:cNvSpPr>
              <a:spLocks/>
            </p:cNvSpPr>
            <p:nvPr/>
          </p:nvSpPr>
          <p:spPr bwMode="auto">
            <a:xfrm>
              <a:off x="17423" y="10826"/>
              <a:ext cx="97" cy="2022"/>
            </a:xfrm>
            <a:custGeom>
              <a:avLst/>
              <a:gdLst>
                <a:gd name="T0" fmla="*/ 0 w 105"/>
                <a:gd name="T1" fmla="*/ 2139 h 2139"/>
                <a:gd name="T2" fmla="*/ 0 w 105"/>
                <a:gd name="T3" fmla="*/ 111 h 2139"/>
                <a:gd name="T4" fmla="*/ 105 w 105"/>
                <a:gd name="T5" fmla="*/ 0 h 2139"/>
                <a:gd name="T6" fmla="*/ 105 w 105"/>
                <a:gd name="T7" fmla="*/ 2027 h 2139"/>
                <a:gd name="T8" fmla="*/ 0 w 105"/>
                <a:gd name="T9" fmla="*/ 2139 h 2139"/>
              </a:gdLst>
              <a:ahLst/>
              <a:cxnLst>
                <a:cxn ang="0">
                  <a:pos x="T0" y="T1"/>
                </a:cxn>
                <a:cxn ang="0">
                  <a:pos x="T2" y="T3"/>
                </a:cxn>
                <a:cxn ang="0">
                  <a:pos x="T4" y="T5"/>
                </a:cxn>
                <a:cxn ang="0">
                  <a:pos x="T6" y="T7"/>
                </a:cxn>
                <a:cxn ang="0">
                  <a:pos x="T8" y="T9"/>
                </a:cxn>
              </a:cxnLst>
              <a:rect l="0" t="0" r="r" b="b"/>
              <a:pathLst>
                <a:path w="105" h="2139">
                  <a:moveTo>
                    <a:pt x="0" y="2139"/>
                  </a:moveTo>
                  <a:lnTo>
                    <a:pt x="0" y="111"/>
                  </a:lnTo>
                  <a:lnTo>
                    <a:pt x="105" y="0"/>
                  </a:lnTo>
                  <a:lnTo>
                    <a:pt x="105" y="2027"/>
                  </a:lnTo>
                  <a:lnTo>
                    <a:pt x="0" y="2139"/>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2385" name="Group 337"/>
          <p:cNvGrpSpPr>
            <a:grpSpLocks/>
          </p:cNvGrpSpPr>
          <p:nvPr/>
        </p:nvGrpSpPr>
        <p:grpSpPr bwMode="auto">
          <a:xfrm>
            <a:off x="23164800" y="17087850"/>
            <a:ext cx="3227388" cy="3997325"/>
            <a:chOff x="14592" y="10764"/>
            <a:chExt cx="2033" cy="2518"/>
          </a:xfrm>
        </p:grpSpPr>
        <p:sp>
          <p:nvSpPr>
            <p:cNvPr id="2317" name="Line 269"/>
            <p:cNvSpPr>
              <a:spLocks noChangeShapeType="1"/>
            </p:cNvSpPr>
            <p:nvPr/>
          </p:nvSpPr>
          <p:spPr bwMode="auto">
            <a:xfrm>
              <a:off x="15004" y="12852"/>
              <a:ext cx="1620"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18" name="Line 270"/>
            <p:cNvSpPr>
              <a:spLocks noChangeShapeType="1"/>
            </p:cNvSpPr>
            <p:nvPr/>
          </p:nvSpPr>
          <p:spPr bwMode="auto">
            <a:xfrm>
              <a:off x="15004" y="11025"/>
              <a:ext cx="1620"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19" name="Rectangle 271"/>
            <p:cNvSpPr>
              <a:spLocks noChangeArrowheads="1"/>
            </p:cNvSpPr>
            <p:nvPr/>
          </p:nvSpPr>
          <p:spPr bwMode="auto">
            <a:xfrm>
              <a:off x="15034" y="12852"/>
              <a:ext cx="15" cy="4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20" name="Rectangle 272"/>
            <p:cNvSpPr>
              <a:spLocks noChangeArrowheads="1"/>
            </p:cNvSpPr>
            <p:nvPr/>
          </p:nvSpPr>
          <p:spPr bwMode="auto">
            <a:xfrm>
              <a:off x="15366" y="12852"/>
              <a:ext cx="14" cy="4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21" name="Rectangle 273"/>
            <p:cNvSpPr>
              <a:spLocks noChangeArrowheads="1"/>
            </p:cNvSpPr>
            <p:nvPr/>
          </p:nvSpPr>
          <p:spPr bwMode="auto">
            <a:xfrm>
              <a:off x="15704" y="12852"/>
              <a:ext cx="16" cy="4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22" name="Rectangle 274"/>
            <p:cNvSpPr>
              <a:spLocks noChangeArrowheads="1"/>
            </p:cNvSpPr>
            <p:nvPr/>
          </p:nvSpPr>
          <p:spPr bwMode="auto">
            <a:xfrm>
              <a:off x="16037" y="12852"/>
              <a:ext cx="13" cy="4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23" name="Rectangle 275"/>
            <p:cNvSpPr>
              <a:spLocks noChangeArrowheads="1"/>
            </p:cNvSpPr>
            <p:nvPr/>
          </p:nvSpPr>
          <p:spPr bwMode="auto">
            <a:xfrm>
              <a:off x="16367" y="12852"/>
              <a:ext cx="14" cy="4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24" name="Rectangle 276"/>
            <p:cNvSpPr>
              <a:spLocks noChangeArrowheads="1"/>
            </p:cNvSpPr>
            <p:nvPr/>
          </p:nvSpPr>
          <p:spPr bwMode="auto">
            <a:xfrm>
              <a:off x="15013" y="12901"/>
              <a:ext cx="125"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rPr>
                <a:t>75</a:t>
              </a:r>
              <a:endParaRPr lang="en-US" sz="1400"/>
            </a:p>
          </p:txBody>
        </p:sp>
        <p:sp>
          <p:nvSpPr>
            <p:cNvPr id="2325" name="Rectangle 277"/>
            <p:cNvSpPr>
              <a:spLocks noChangeArrowheads="1"/>
            </p:cNvSpPr>
            <p:nvPr/>
          </p:nvSpPr>
          <p:spPr bwMode="auto">
            <a:xfrm>
              <a:off x="15330" y="12901"/>
              <a:ext cx="187"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rPr>
                <a:t>100</a:t>
              </a:r>
              <a:endParaRPr lang="en-US" sz="1400"/>
            </a:p>
          </p:txBody>
        </p:sp>
        <p:sp>
          <p:nvSpPr>
            <p:cNvPr id="2326" name="Rectangle 278"/>
            <p:cNvSpPr>
              <a:spLocks noChangeArrowheads="1"/>
            </p:cNvSpPr>
            <p:nvPr/>
          </p:nvSpPr>
          <p:spPr bwMode="auto">
            <a:xfrm>
              <a:off x="15667" y="12901"/>
              <a:ext cx="185"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rPr>
                <a:t>125</a:t>
              </a:r>
              <a:endParaRPr lang="en-US" sz="1400"/>
            </a:p>
          </p:txBody>
        </p:sp>
        <p:sp>
          <p:nvSpPr>
            <p:cNvPr id="2327" name="Rectangle 279"/>
            <p:cNvSpPr>
              <a:spLocks noChangeArrowheads="1"/>
            </p:cNvSpPr>
            <p:nvPr/>
          </p:nvSpPr>
          <p:spPr bwMode="auto">
            <a:xfrm>
              <a:off x="16002" y="12901"/>
              <a:ext cx="186"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rPr>
                <a:t>150</a:t>
              </a:r>
              <a:endParaRPr lang="en-US" sz="1400"/>
            </a:p>
          </p:txBody>
        </p:sp>
        <p:sp>
          <p:nvSpPr>
            <p:cNvPr id="2328" name="Rectangle 280"/>
            <p:cNvSpPr>
              <a:spLocks noChangeArrowheads="1"/>
            </p:cNvSpPr>
            <p:nvPr/>
          </p:nvSpPr>
          <p:spPr bwMode="auto">
            <a:xfrm>
              <a:off x="16331" y="12901"/>
              <a:ext cx="187"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rPr>
                <a:t>175</a:t>
              </a:r>
              <a:endParaRPr lang="en-US" sz="1400"/>
            </a:p>
          </p:txBody>
        </p:sp>
        <p:sp>
          <p:nvSpPr>
            <p:cNvPr id="2329" name="Rectangle 281"/>
            <p:cNvSpPr>
              <a:spLocks noChangeArrowheads="1"/>
            </p:cNvSpPr>
            <p:nvPr/>
          </p:nvSpPr>
          <p:spPr bwMode="auto">
            <a:xfrm>
              <a:off x="15652" y="13033"/>
              <a:ext cx="1"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a:p>
          </p:txBody>
        </p:sp>
        <p:sp>
          <p:nvSpPr>
            <p:cNvPr id="2330" name="Line 282"/>
            <p:cNvSpPr>
              <a:spLocks noChangeShapeType="1"/>
            </p:cNvSpPr>
            <p:nvPr/>
          </p:nvSpPr>
          <p:spPr bwMode="auto">
            <a:xfrm flipV="1">
              <a:off x="15004" y="11025"/>
              <a:ext cx="0" cy="1827"/>
            </a:xfrm>
            <a:prstGeom prst="line">
              <a:avLst/>
            </a:prstGeom>
            <a:noFill/>
            <a:ln w="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31" name="Line 283"/>
            <p:cNvSpPr>
              <a:spLocks noChangeShapeType="1"/>
            </p:cNvSpPr>
            <p:nvPr/>
          </p:nvSpPr>
          <p:spPr bwMode="auto">
            <a:xfrm flipV="1">
              <a:off x="16624" y="11025"/>
              <a:ext cx="1" cy="1827"/>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32" name="Rectangle 284"/>
            <p:cNvSpPr>
              <a:spLocks noChangeArrowheads="1"/>
            </p:cNvSpPr>
            <p:nvPr/>
          </p:nvSpPr>
          <p:spPr bwMode="auto">
            <a:xfrm>
              <a:off x="14968" y="12844"/>
              <a:ext cx="36" cy="1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33" name="Rectangle 285"/>
            <p:cNvSpPr>
              <a:spLocks noChangeArrowheads="1"/>
            </p:cNvSpPr>
            <p:nvPr/>
          </p:nvSpPr>
          <p:spPr bwMode="auto">
            <a:xfrm>
              <a:off x="14968" y="12387"/>
              <a:ext cx="36"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34" name="Rectangle 286"/>
            <p:cNvSpPr>
              <a:spLocks noChangeArrowheads="1"/>
            </p:cNvSpPr>
            <p:nvPr/>
          </p:nvSpPr>
          <p:spPr bwMode="auto">
            <a:xfrm>
              <a:off x="14968" y="11922"/>
              <a:ext cx="36" cy="1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35" name="Rectangle 287"/>
            <p:cNvSpPr>
              <a:spLocks noChangeArrowheads="1"/>
            </p:cNvSpPr>
            <p:nvPr/>
          </p:nvSpPr>
          <p:spPr bwMode="auto">
            <a:xfrm>
              <a:off x="14968" y="11457"/>
              <a:ext cx="36"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36" name="Rectangle 288"/>
            <p:cNvSpPr>
              <a:spLocks noChangeArrowheads="1"/>
            </p:cNvSpPr>
            <p:nvPr/>
          </p:nvSpPr>
          <p:spPr bwMode="auto">
            <a:xfrm>
              <a:off x="14928" y="12826"/>
              <a:ext cx="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a:p>
          </p:txBody>
        </p:sp>
        <p:sp>
          <p:nvSpPr>
            <p:cNvPr id="2337" name="Rectangle 289"/>
            <p:cNvSpPr>
              <a:spLocks noChangeArrowheads="1"/>
            </p:cNvSpPr>
            <p:nvPr/>
          </p:nvSpPr>
          <p:spPr bwMode="auto">
            <a:xfrm>
              <a:off x="14928" y="12370"/>
              <a:ext cx="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a:p>
          </p:txBody>
        </p:sp>
        <p:sp>
          <p:nvSpPr>
            <p:cNvPr id="2338" name="Rectangle 290"/>
            <p:cNvSpPr>
              <a:spLocks noChangeArrowheads="1"/>
            </p:cNvSpPr>
            <p:nvPr/>
          </p:nvSpPr>
          <p:spPr bwMode="auto">
            <a:xfrm>
              <a:off x="14900" y="11906"/>
              <a:ext cx="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a:p>
          </p:txBody>
        </p:sp>
        <p:sp>
          <p:nvSpPr>
            <p:cNvPr id="2339" name="Rectangle 291"/>
            <p:cNvSpPr>
              <a:spLocks noChangeArrowheads="1"/>
            </p:cNvSpPr>
            <p:nvPr/>
          </p:nvSpPr>
          <p:spPr bwMode="auto">
            <a:xfrm>
              <a:off x="14900" y="11442"/>
              <a:ext cx="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a:p>
          </p:txBody>
        </p:sp>
        <p:sp>
          <p:nvSpPr>
            <p:cNvPr id="2340" name="Rectangle 292"/>
            <p:cNvSpPr>
              <a:spLocks noChangeArrowheads="1"/>
            </p:cNvSpPr>
            <p:nvPr/>
          </p:nvSpPr>
          <p:spPr bwMode="auto">
            <a:xfrm rot="16140000">
              <a:off x="14658" y="12107"/>
              <a:ext cx="13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lIns="0" tIns="0" rIns="0" bIns="0">
              <a:spAutoFit/>
            </a:bodyPr>
            <a:lstStyle/>
            <a:p>
              <a:endParaRPr lang="en-US" sz="1400"/>
            </a:p>
          </p:txBody>
        </p:sp>
        <p:sp>
          <p:nvSpPr>
            <p:cNvPr id="2341" name="Rectangle 293"/>
            <p:cNvSpPr>
              <a:spLocks noChangeArrowheads="1"/>
            </p:cNvSpPr>
            <p:nvPr/>
          </p:nvSpPr>
          <p:spPr bwMode="auto">
            <a:xfrm>
              <a:off x="15306" y="12669"/>
              <a:ext cx="103" cy="183"/>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42" name="Rectangle 294"/>
            <p:cNvSpPr>
              <a:spLocks noChangeArrowheads="1"/>
            </p:cNvSpPr>
            <p:nvPr/>
          </p:nvSpPr>
          <p:spPr bwMode="auto">
            <a:xfrm>
              <a:off x="15306" y="12669"/>
              <a:ext cx="103" cy="183"/>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43" name="Rectangle 295"/>
            <p:cNvSpPr>
              <a:spLocks noChangeArrowheads="1"/>
            </p:cNvSpPr>
            <p:nvPr/>
          </p:nvSpPr>
          <p:spPr bwMode="auto">
            <a:xfrm>
              <a:off x="15409" y="12395"/>
              <a:ext cx="104" cy="457"/>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44" name="Rectangle 296"/>
            <p:cNvSpPr>
              <a:spLocks noChangeArrowheads="1"/>
            </p:cNvSpPr>
            <p:nvPr/>
          </p:nvSpPr>
          <p:spPr bwMode="auto">
            <a:xfrm>
              <a:off x="15409" y="12395"/>
              <a:ext cx="104" cy="457"/>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45" name="Rectangle 297"/>
            <p:cNvSpPr>
              <a:spLocks noChangeArrowheads="1"/>
            </p:cNvSpPr>
            <p:nvPr/>
          </p:nvSpPr>
          <p:spPr bwMode="auto">
            <a:xfrm>
              <a:off x="15513" y="11739"/>
              <a:ext cx="95" cy="1113"/>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46" name="Rectangle 298"/>
            <p:cNvSpPr>
              <a:spLocks noChangeArrowheads="1"/>
            </p:cNvSpPr>
            <p:nvPr/>
          </p:nvSpPr>
          <p:spPr bwMode="auto">
            <a:xfrm>
              <a:off x="15513" y="11739"/>
              <a:ext cx="95" cy="1113"/>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47" name="Rectangle 299"/>
            <p:cNvSpPr>
              <a:spLocks noChangeArrowheads="1"/>
            </p:cNvSpPr>
            <p:nvPr/>
          </p:nvSpPr>
          <p:spPr bwMode="auto">
            <a:xfrm>
              <a:off x="15608" y="12395"/>
              <a:ext cx="104" cy="457"/>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48" name="Rectangle 300"/>
            <p:cNvSpPr>
              <a:spLocks noChangeArrowheads="1"/>
            </p:cNvSpPr>
            <p:nvPr/>
          </p:nvSpPr>
          <p:spPr bwMode="auto">
            <a:xfrm>
              <a:off x="15608" y="12395"/>
              <a:ext cx="104" cy="457"/>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49" name="Rectangle 301"/>
            <p:cNvSpPr>
              <a:spLocks noChangeArrowheads="1"/>
            </p:cNvSpPr>
            <p:nvPr/>
          </p:nvSpPr>
          <p:spPr bwMode="auto">
            <a:xfrm>
              <a:off x="15712" y="11930"/>
              <a:ext cx="102" cy="922"/>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50" name="Rectangle 302"/>
            <p:cNvSpPr>
              <a:spLocks noChangeArrowheads="1"/>
            </p:cNvSpPr>
            <p:nvPr/>
          </p:nvSpPr>
          <p:spPr bwMode="auto">
            <a:xfrm>
              <a:off x="15712" y="11930"/>
              <a:ext cx="102" cy="922"/>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51" name="Rectangle 303"/>
            <p:cNvSpPr>
              <a:spLocks noChangeArrowheads="1"/>
            </p:cNvSpPr>
            <p:nvPr/>
          </p:nvSpPr>
          <p:spPr bwMode="auto">
            <a:xfrm>
              <a:off x="15814" y="11092"/>
              <a:ext cx="105" cy="176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52" name="Rectangle 304"/>
            <p:cNvSpPr>
              <a:spLocks noChangeArrowheads="1"/>
            </p:cNvSpPr>
            <p:nvPr/>
          </p:nvSpPr>
          <p:spPr bwMode="auto">
            <a:xfrm>
              <a:off x="15814" y="11092"/>
              <a:ext cx="105" cy="176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53" name="Rectangle 305"/>
            <p:cNvSpPr>
              <a:spLocks noChangeArrowheads="1"/>
            </p:cNvSpPr>
            <p:nvPr/>
          </p:nvSpPr>
          <p:spPr bwMode="auto">
            <a:xfrm>
              <a:off x="15919" y="11739"/>
              <a:ext cx="102" cy="1113"/>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54" name="Rectangle 306"/>
            <p:cNvSpPr>
              <a:spLocks noChangeArrowheads="1"/>
            </p:cNvSpPr>
            <p:nvPr/>
          </p:nvSpPr>
          <p:spPr bwMode="auto">
            <a:xfrm>
              <a:off x="15919" y="11739"/>
              <a:ext cx="102" cy="1113"/>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55" name="Rectangle 307"/>
            <p:cNvSpPr>
              <a:spLocks noChangeArrowheads="1"/>
            </p:cNvSpPr>
            <p:nvPr/>
          </p:nvSpPr>
          <p:spPr bwMode="auto">
            <a:xfrm>
              <a:off x="16021" y="11830"/>
              <a:ext cx="96" cy="1022"/>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56" name="Rectangle 308"/>
            <p:cNvSpPr>
              <a:spLocks noChangeArrowheads="1"/>
            </p:cNvSpPr>
            <p:nvPr/>
          </p:nvSpPr>
          <p:spPr bwMode="auto">
            <a:xfrm>
              <a:off x="16021" y="11830"/>
              <a:ext cx="96" cy="1022"/>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57" name="Rectangle 309"/>
            <p:cNvSpPr>
              <a:spLocks noChangeArrowheads="1"/>
            </p:cNvSpPr>
            <p:nvPr/>
          </p:nvSpPr>
          <p:spPr bwMode="auto">
            <a:xfrm>
              <a:off x="16117" y="12021"/>
              <a:ext cx="102" cy="831"/>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58" name="Rectangle 310"/>
            <p:cNvSpPr>
              <a:spLocks noChangeArrowheads="1"/>
            </p:cNvSpPr>
            <p:nvPr/>
          </p:nvSpPr>
          <p:spPr bwMode="auto">
            <a:xfrm>
              <a:off x="16117" y="12021"/>
              <a:ext cx="102" cy="831"/>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59" name="Rectangle 311"/>
            <p:cNvSpPr>
              <a:spLocks noChangeArrowheads="1"/>
            </p:cNvSpPr>
            <p:nvPr/>
          </p:nvSpPr>
          <p:spPr bwMode="auto">
            <a:xfrm>
              <a:off x="16219" y="12295"/>
              <a:ext cx="104" cy="557"/>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60" name="Rectangle 312"/>
            <p:cNvSpPr>
              <a:spLocks noChangeArrowheads="1"/>
            </p:cNvSpPr>
            <p:nvPr/>
          </p:nvSpPr>
          <p:spPr bwMode="auto">
            <a:xfrm>
              <a:off x="16219" y="12295"/>
              <a:ext cx="104" cy="557"/>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61" name="Rectangle 313"/>
            <p:cNvSpPr>
              <a:spLocks noChangeArrowheads="1"/>
            </p:cNvSpPr>
            <p:nvPr/>
          </p:nvSpPr>
          <p:spPr bwMode="auto">
            <a:xfrm>
              <a:off x="16323" y="12669"/>
              <a:ext cx="103" cy="183"/>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62" name="Rectangle 314"/>
            <p:cNvSpPr>
              <a:spLocks noChangeArrowheads="1"/>
            </p:cNvSpPr>
            <p:nvPr/>
          </p:nvSpPr>
          <p:spPr bwMode="auto">
            <a:xfrm>
              <a:off x="16323" y="12669"/>
              <a:ext cx="103" cy="183"/>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63" name="Rectangle 315"/>
            <p:cNvSpPr>
              <a:spLocks noChangeArrowheads="1"/>
            </p:cNvSpPr>
            <p:nvPr/>
          </p:nvSpPr>
          <p:spPr bwMode="auto">
            <a:xfrm>
              <a:off x="16426" y="12578"/>
              <a:ext cx="104" cy="274"/>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64" name="Rectangle 316"/>
            <p:cNvSpPr>
              <a:spLocks noChangeArrowheads="1"/>
            </p:cNvSpPr>
            <p:nvPr/>
          </p:nvSpPr>
          <p:spPr bwMode="auto">
            <a:xfrm>
              <a:off x="16426" y="12578"/>
              <a:ext cx="104" cy="274"/>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65" name="Rectangle 317"/>
            <p:cNvSpPr>
              <a:spLocks noChangeArrowheads="1"/>
            </p:cNvSpPr>
            <p:nvPr/>
          </p:nvSpPr>
          <p:spPr bwMode="auto">
            <a:xfrm>
              <a:off x="16530" y="12761"/>
              <a:ext cx="94" cy="91"/>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66" name="Rectangle 318"/>
            <p:cNvSpPr>
              <a:spLocks noChangeArrowheads="1"/>
            </p:cNvSpPr>
            <p:nvPr/>
          </p:nvSpPr>
          <p:spPr bwMode="auto">
            <a:xfrm>
              <a:off x="16530" y="12761"/>
              <a:ext cx="94" cy="91"/>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67" name="Freeform 319"/>
            <p:cNvSpPr>
              <a:spLocks/>
            </p:cNvSpPr>
            <p:nvPr/>
          </p:nvSpPr>
          <p:spPr bwMode="auto">
            <a:xfrm>
              <a:off x="15004" y="11497"/>
              <a:ext cx="1620" cy="1355"/>
            </a:xfrm>
            <a:custGeom>
              <a:avLst/>
              <a:gdLst>
                <a:gd name="T0" fmla="*/ 3 w 220"/>
                <a:gd name="T1" fmla="*/ 162 h 163"/>
                <a:gd name="T2" fmla="*/ 7 w 220"/>
                <a:gd name="T3" fmla="*/ 162 h 163"/>
                <a:gd name="T4" fmla="*/ 10 w 220"/>
                <a:gd name="T5" fmla="*/ 162 h 163"/>
                <a:gd name="T6" fmla="*/ 14 w 220"/>
                <a:gd name="T7" fmla="*/ 161 h 163"/>
                <a:gd name="T8" fmla="*/ 18 w 220"/>
                <a:gd name="T9" fmla="*/ 160 h 163"/>
                <a:gd name="T10" fmla="*/ 21 w 220"/>
                <a:gd name="T11" fmla="*/ 159 h 163"/>
                <a:gd name="T12" fmla="*/ 25 w 220"/>
                <a:gd name="T13" fmla="*/ 158 h 163"/>
                <a:gd name="T14" fmla="*/ 29 w 220"/>
                <a:gd name="T15" fmla="*/ 157 h 163"/>
                <a:gd name="T16" fmla="*/ 33 w 220"/>
                <a:gd name="T17" fmla="*/ 155 h 163"/>
                <a:gd name="T18" fmla="*/ 36 w 220"/>
                <a:gd name="T19" fmla="*/ 152 h 163"/>
                <a:gd name="T20" fmla="*/ 40 w 220"/>
                <a:gd name="T21" fmla="*/ 149 h 163"/>
                <a:gd name="T22" fmla="*/ 44 w 220"/>
                <a:gd name="T23" fmla="*/ 146 h 163"/>
                <a:gd name="T24" fmla="*/ 47 w 220"/>
                <a:gd name="T25" fmla="*/ 142 h 163"/>
                <a:gd name="T26" fmla="*/ 51 w 220"/>
                <a:gd name="T27" fmla="*/ 137 h 163"/>
                <a:gd name="T28" fmla="*/ 55 w 220"/>
                <a:gd name="T29" fmla="*/ 132 h 163"/>
                <a:gd name="T30" fmla="*/ 58 w 220"/>
                <a:gd name="T31" fmla="*/ 126 h 163"/>
                <a:gd name="T32" fmla="*/ 62 w 220"/>
                <a:gd name="T33" fmla="*/ 119 h 163"/>
                <a:gd name="T34" fmla="*/ 66 w 220"/>
                <a:gd name="T35" fmla="*/ 112 h 163"/>
                <a:gd name="T36" fmla="*/ 69 w 220"/>
                <a:gd name="T37" fmla="*/ 103 h 163"/>
                <a:gd name="T38" fmla="*/ 73 w 220"/>
                <a:gd name="T39" fmla="*/ 95 h 163"/>
                <a:gd name="T40" fmla="*/ 77 w 220"/>
                <a:gd name="T41" fmla="*/ 85 h 163"/>
                <a:gd name="T42" fmla="*/ 80 w 220"/>
                <a:gd name="T43" fmla="*/ 75 h 163"/>
                <a:gd name="T44" fmla="*/ 84 w 220"/>
                <a:gd name="T45" fmla="*/ 66 h 163"/>
                <a:gd name="T46" fmla="*/ 88 w 220"/>
                <a:gd name="T47" fmla="*/ 56 h 163"/>
                <a:gd name="T48" fmla="*/ 91 w 220"/>
                <a:gd name="T49" fmla="*/ 46 h 163"/>
                <a:gd name="T50" fmla="*/ 95 w 220"/>
                <a:gd name="T51" fmla="*/ 37 h 163"/>
                <a:gd name="T52" fmla="*/ 99 w 220"/>
                <a:gd name="T53" fmla="*/ 28 h 163"/>
                <a:gd name="T54" fmla="*/ 103 w 220"/>
                <a:gd name="T55" fmla="*/ 20 h 163"/>
                <a:gd name="T56" fmla="*/ 106 w 220"/>
                <a:gd name="T57" fmla="*/ 13 h 163"/>
                <a:gd name="T58" fmla="*/ 110 w 220"/>
                <a:gd name="T59" fmla="*/ 8 h 163"/>
                <a:gd name="T60" fmla="*/ 114 w 220"/>
                <a:gd name="T61" fmla="*/ 4 h 163"/>
                <a:gd name="T62" fmla="*/ 117 w 220"/>
                <a:gd name="T63" fmla="*/ 1 h 163"/>
                <a:gd name="T64" fmla="*/ 121 w 220"/>
                <a:gd name="T65" fmla="*/ 0 h 163"/>
                <a:gd name="T66" fmla="*/ 125 w 220"/>
                <a:gd name="T67" fmla="*/ 1 h 163"/>
                <a:gd name="T68" fmla="*/ 128 w 220"/>
                <a:gd name="T69" fmla="*/ 3 h 163"/>
                <a:gd name="T70" fmla="*/ 132 w 220"/>
                <a:gd name="T71" fmla="*/ 7 h 163"/>
                <a:gd name="T72" fmla="*/ 136 w 220"/>
                <a:gd name="T73" fmla="*/ 13 h 163"/>
                <a:gd name="T74" fmla="*/ 139 w 220"/>
                <a:gd name="T75" fmla="*/ 19 h 163"/>
                <a:gd name="T76" fmla="*/ 143 w 220"/>
                <a:gd name="T77" fmla="*/ 27 h 163"/>
                <a:gd name="T78" fmla="*/ 147 w 220"/>
                <a:gd name="T79" fmla="*/ 36 h 163"/>
                <a:gd name="T80" fmla="*/ 150 w 220"/>
                <a:gd name="T81" fmla="*/ 45 h 163"/>
                <a:gd name="T82" fmla="*/ 154 w 220"/>
                <a:gd name="T83" fmla="*/ 55 h 163"/>
                <a:gd name="T84" fmla="*/ 158 w 220"/>
                <a:gd name="T85" fmla="*/ 65 h 163"/>
                <a:gd name="T86" fmla="*/ 161 w 220"/>
                <a:gd name="T87" fmla="*/ 75 h 163"/>
                <a:gd name="T88" fmla="*/ 165 w 220"/>
                <a:gd name="T89" fmla="*/ 84 h 163"/>
                <a:gd name="T90" fmla="*/ 169 w 220"/>
                <a:gd name="T91" fmla="*/ 94 h 163"/>
                <a:gd name="T92" fmla="*/ 173 w 220"/>
                <a:gd name="T93" fmla="*/ 103 h 163"/>
                <a:gd name="T94" fmla="*/ 176 w 220"/>
                <a:gd name="T95" fmla="*/ 111 h 163"/>
                <a:gd name="T96" fmla="*/ 180 w 220"/>
                <a:gd name="T97" fmla="*/ 118 h 163"/>
                <a:gd name="T98" fmla="*/ 184 w 220"/>
                <a:gd name="T99" fmla="*/ 125 h 163"/>
                <a:gd name="T100" fmla="*/ 187 w 220"/>
                <a:gd name="T101" fmla="*/ 132 h 163"/>
                <a:gd name="T102" fmla="*/ 191 w 220"/>
                <a:gd name="T103" fmla="*/ 137 h 163"/>
                <a:gd name="T104" fmla="*/ 195 w 220"/>
                <a:gd name="T105" fmla="*/ 142 h 163"/>
                <a:gd name="T106" fmla="*/ 198 w 220"/>
                <a:gd name="T107" fmla="*/ 146 h 163"/>
                <a:gd name="T108" fmla="*/ 202 w 220"/>
                <a:gd name="T109" fmla="*/ 149 h 163"/>
                <a:gd name="T110" fmla="*/ 206 w 220"/>
                <a:gd name="T111" fmla="*/ 152 h 163"/>
                <a:gd name="T112" fmla="*/ 209 w 220"/>
                <a:gd name="T113" fmla="*/ 154 h 163"/>
                <a:gd name="T114" fmla="*/ 213 w 220"/>
                <a:gd name="T115" fmla="*/ 156 h 163"/>
                <a:gd name="T116" fmla="*/ 217 w 220"/>
                <a:gd name="T117" fmla="*/ 158 h 163"/>
                <a:gd name="T118" fmla="*/ 220 w 220"/>
                <a:gd name="T119" fmla="*/ 159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20" h="163">
                  <a:moveTo>
                    <a:pt x="0" y="163"/>
                  </a:moveTo>
                  <a:lnTo>
                    <a:pt x="0" y="163"/>
                  </a:lnTo>
                  <a:lnTo>
                    <a:pt x="0" y="163"/>
                  </a:lnTo>
                  <a:lnTo>
                    <a:pt x="0" y="163"/>
                  </a:lnTo>
                  <a:lnTo>
                    <a:pt x="1" y="163"/>
                  </a:lnTo>
                  <a:lnTo>
                    <a:pt x="1" y="163"/>
                  </a:lnTo>
                  <a:lnTo>
                    <a:pt x="1" y="163"/>
                  </a:lnTo>
                  <a:lnTo>
                    <a:pt x="1" y="163"/>
                  </a:lnTo>
                  <a:lnTo>
                    <a:pt x="1" y="163"/>
                  </a:lnTo>
                  <a:lnTo>
                    <a:pt x="2" y="163"/>
                  </a:lnTo>
                  <a:lnTo>
                    <a:pt x="2" y="163"/>
                  </a:lnTo>
                  <a:lnTo>
                    <a:pt x="2" y="163"/>
                  </a:lnTo>
                  <a:lnTo>
                    <a:pt x="2" y="163"/>
                  </a:lnTo>
                  <a:lnTo>
                    <a:pt x="3" y="163"/>
                  </a:lnTo>
                  <a:lnTo>
                    <a:pt x="3" y="163"/>
                  </a:lnTo>
                  <a:lnTo>
                    <a:pt x="3" y="162"/>
                  </a:lnTo>
                  <a:lnTo>
                    <a:pt x="3" y="162"/>
                  </a:lnTo>
                  <a:lnTo>
                    <a:pt x="4" y="162"/>
                  </a:lnTo>
                  <a:lnTo>
                    <a:pt x="4" y="162"/>
                  </a:lnTo>
                  <a:lnTo>
                    <a:pt x="4" y="162"/>
                  </a:lnTo>
                  <a:lnTo>
                    <a:pt x="4" y="162"/>
                  </a:lnTo>
                  <a:lnTo>
                    <a:pt x="4" y="162"/>
                  </a:lnTo>
                  <a:lnTo>
                    <a:pt x="5" y="162"/>
                  </a:lnTo>
                  <a:lnTo>
                    <a:pt x="5" y="162"/>
                  </a:lnTo>
                  <a:lnTo>
                    <a:pt x="5" y="162"/>
                  </a:lnTo>
                  <a:lnTo>
                    <a:pt x="5" y="162"/>
                  </a:lnTo>
                  <a:lnTo>
                    <a:pt x="6" y="162"/>
                  </a:lnTo>
                  <a:lnTo>
                    <a:pt x="6" y="162"/>
                  </a:lnTo>
                  <a:lnTo>
                    <a:pt x="6" y="162"/>
                  </a:lnTo>
                  <a:lnTo>
                    <a:pt x="6" y="162"/>
                  </a:lnTo>
                  <a:lnTo>
                    <a:pt x="7" y="162"/>
                  </a:lnTo>
                  <a:lnTo>
                    <a:pt x="7" y="162"/>
                  </a:lnTo>
                  <a:lnTo>
                    <a:pt x="7" y="162"/>
                  </a:lnTo>
                  <a:lnTo>
                    <a:pt x="7" y="162"/>
                  </a:lnTo>
                  <a:lnTo>
                    <a:pt x="7" y="162"/>
                  </a:lnTo>
                  <a:lnTo>
                    <a:pt x="8" y="162"/>
                  </a:lnTo>
                  <a:lnTo>
                    <a:pt x="8" y="162"/>
                  </a:lnTo>
                  <a:lnTo>
                    <a:pt x="8" y="162"/>
                  </a:lnTo>
                  <a:lnTo>
                    <a:pt x="8" y="162"/>
                  </a:lnTo>
                  <a:lnTo>
                    <a:pt x="9" y="162"/>
                  </a:lnTo>
                  <a:lnTo>
                    <a:pt x="9" y="162"/>
                  </a:lnTo>
                  <a:lnTo>
                    <a:pt x="9" y="162"/>
                  </a:lnTo>
                  <a:lnTo>
                    <a:pt x="9" y="162"/>
                  </a:lnTo>
                  <a:lnTo>
                    <a:pt x="9" y="162"/>
                  </a:lnTo>
                  <a:lnTo>
                    <a:pt x="10" y="162"/>
                  </a:lnTo>
                  <a:lnTo>
                    <a:pt x="10" y="162"/>
                  </a:lnTo>
                  <a:lnTo>
                    <a:pt x="10" y="162"/>
                  </a:lnTo>
                  <a:lnTo>
                    <a:pt x="10" y="162"/>
                  </a:lnTo>
                  <a:lnTo>
                    <a:pt x="11" y="162"/>
                  </a:lnTo>
                  <a:lnTo>
                    <a:pt x="11" y="162"/>
                  </a:lnTo>
                  <a:lnTo>
                    <a:pt x="11" y="162"/>
                  </a:lnTo>
                  <a:lnTo>
                    <a:pt x="11" y="162"/>
                  </a:lnTo>
                  <a:lnTo>
                    <a:pt x="12" y="162"/>
                  </a:lnTo>
                  <a:lnTo>
                    <a:pt x="12" y="161"/>
                  </a:lnTo>
                  <a:lnTo>
                    <a:pt x="12" y="161"/>
                  </a:lnTo>
                  <a:lnTo>
                    <a:pt x="12" y="161"/>
                  </a:lnTo>
                  <a:lnTo>
                    <a:pt x="12" y="161"/>
                  </a:lnTo>
                  <a:lnTo>
                    <a:pt x="13" y="161"/>
                  </a:lnTo>
                  <a:lnTo>
                    <a:pt x="13" y="161"/>
                  </a:lnTo>
                  <a:lnTo>
                    <a:pt x="13" y="161"/>
                  </a:lnTo>
                  <a:lnTo>
                    <a:pt x="13" y="161"/>
                  </a:lnTo>
                  <a:lnTo>
                    <a:pt x="14" y="161"/>
                  </a:lnTo>
                  <a:lnTo>
                    <a:pt x="14" y="161"/>
                  </a:lnTo>
                  <a:lnTo>
                    <a:pt x="14" y="161"/>
                  </a:lnTo>
                  <a:lnTo>
                    <a:pt x="14" y="161"/>
                  </a:lnTo>
                  <a:lnTo>
                    <a:pt x="15" y="161"/>
                  </a:lnTo>
                  <a:lnTo>
                    <a:pt x="15" y="161"/>
                  </a:lnTo>
                  <a:lnTo>
                    <a:pt x="15" y="161"/>
                  </a:lnTo>
                  <a:lnTo>
                    <a:pt x="15" y="161"/>
                  </a:lnTo>
                  <a:lnTo>
                    <a:pt x="15" y="161"/>
                  </a:lnTo>
                  <a:lnTo>
                    <a:pt x="16" y="161"/>
                  </a:lnTo>
                  <a:lnTo>
                    <a:pt x="16" y="161"/>
                  </a:lnTo>
                  <a:lnTo>
                    <a:pt x="16" y="161"/>
                  </a:lnTo>
                  <a:lnTo>
                    <a:pt x="16" y="161"/>
                  </a:lnTo>
                  <a:lnTo>
                    <a:pt x="17" y="161"/>
                  </a:lnTo>
                  <a:lnTo>
                    <a:pt x="17" y="161"/>
                  </a:lnTo>
                  <a:lnTo>
                    <a:pt x="17" y="161"/>
                  </a:lnTo>
                  <a:lnTo>
                    <a:pt x="17" y="160"/>
                  </a:lnTo>
                  <a:lnTo>
                    <a:pt x="18" y="160"/>
                  </a:lnTo>
                  <a:lnTo>
                    <a:pt x="18" y="160"/>
                  </a:lnTo>
                  <a:lnTo>
                    <a:pt x="18" y="160"/>
                  </a:lnTo>
                  <a:lnTo>
                    <a:pt x="18" y="160"/>
                  </a:lnTo>
                  <a:lnTo>
                    <a:pt x="18" y="160"/>
                  </a:lnTo>
                  <a:lnTo>
                    <a:pt x="19" y="160"/>
                  </a:lnTo>
                  <a:lnTo>
                    <a:pt x="19" y="160"/>
                  </a:lnTo>
                  <a:lnTo>
                    <a:pt x="19" y="160"/>
                  </a:lnTo>
                  <a:lnTo>
                    <a:pt x="19" y="160"/>
                  </a:lnTo>
                  <a:lnTo>
                    <a:pt x="20" y="160"/>
                  </a:lnTo>
                  <a:lnTo>
                    <a:pt x="20" y="160"/>
                  </a:lnTo>
                  <a:lnTo>
                    <a:pt x="20" y="160"/>
                  </a:lnTo>
                  <a:lnTo>
                    <a:pt x="20" y="160"/>
                  </a:lnTo>
                  <a:lnTo>
                    <a:pt x="21" y="160"/>
                  </a:lnTo>
                  <a:lnTo>
                    <a:pt x="21" y="160"/>
                  </a:lnTo>
                  <a:lnTo>
                    <a:pt x="21" y="160"/>
                  </a:lnTo>
                  <a:lnTo>
                    <a:pt x="21" y="159"/>
                  </a:lnTo>
                  <a:lnTo>
                    <a:pt x="21" y="159"/>
                  </a:lnTo>
                  <a:lnTo>
                    <a:pt x="22" y="159"/>
                  </a:lnTo>
                  <a:lnTo>
                    <a:pt x="22" y="159"/>
                  </a:lnTo>
                  <a:lnTo>
                    <a:pt x="22" y="159"/>
                  </a:lnTo>
                  <a:lnTo>
                    <a:pt x="22" y="159"/>
                  </a:lnTo>
                  <a:lnTo>
                    <a:pt x="23" y="159"/>
                  </a:lnTo>
                  <a:lnTo>
                    <a:pt x="23" y="159"/>
                  </a:lnTo>
                  <a:lnTo>
                    <a:pt x="23" y="159"/>
                  </a:lnTo>
                  <a:lnTo>
                    <a:pt x="23" y="159"/>
                  </a:lnTo>
                  <a:lnTo>
                    <a:pt x="24" y="159"/>
                  </a:lnTo>
                  <a:lnTo>
                    <a:pt x="24" y="159"/>
                  </a:lnTo>
                  <a:lnTo>
                    <a:pt x="24" y="159"/>
                  </a:lnTo>
                  <a:lnTo>
                    <a:pt x="24" y="158"/>
                  </a:lnTo>
                  <a:lnTo>
                    <a:pt x="24" y="158"/>
                  </a:lnTo>
                  <a:lnTo>
                    <a:pt x="25" y="158"/>
                  </a:lnTo>
                  <a:lnTo>
                    <a:pt x="25" y="158"/>
                  </a:lnTo>
                  <a:lnTo>
                    <a:pt x="25" y="158"/>
                  </a:lnTo>
                  <a:lnTo>
                    <a:pt x="25" y="158"/>
                  </a:lnTo>
                  <a:lnTo>
                    <a:pt x="26" y="158"/>
                  </a:lnTo>
                  <a:lnTo>
                    <a:pt x="26" y="158"/>
                  </a:lnTo>
                  <a:lnTo>
                    <a:pt x="26" y="158"/>
                  </a:lnTo>
                  <a:lnTo>
                    <a:pt x="26" y="158"/>
                  </a:lnTo>
                  <a:lnTo>
                    <a:pt x="27" y="158"/>
                  </a:lnTo>
                  <a:lnTo>
                    <a:pt x="27" y="158"/>
                  </a:lnTo>
                  <a:lnTo>
                    <a:pt x="27" y="157"/>
                  </a:lnTo>
                  <a:lnTo>
                    <a:pt x="27" y="157"/>
                  </a:lnTo>
                  <a:lnTo>
                    <a:pt x="27" y="157"/>
                  </a:lnTo>
                  <a:lnTo>
                    <a:pt x="28" y="157"/>
                  </a:lnTo>
                  <a:lnTo>
                    <a:pt x="28" y="157"/>
                  </a:lnTo>
                  <a:lnTo>
                    <a:pt x="28" y="157"/>
                  </a:lnTo>
                  <a:lnTo>
                    <a:pt x="28" y="157"/>
                  </a:lnTo>
                  <a:lnTo>
                    <a:pt x="29" y="157"/>
                  </a:lnTo>
                  <a:lnTo>
                    <a:pt x="29" y="157"/>
                  </a:lnTo>
                  <a:lnTo>
                    <a:pt x="29" y="156"/>
                  </a:lnTo>
                  <a:lnTo>
                    <a:pt x="29" y="156"/>
                  </a:lnTo>
                  <a:lnTo>
                    <a:pt x="30" y="156"/>
                  </a:lnTo>
                  <a:lnTo>
                    <a:pt x="30" y="156"/>
                  </a:lnTo>
                  <a:lnTo>
                    <a:pt x="30" y="156"/>
                  </a:lnTo>
                  <a:lnTo>
                    <a:pt x="30" y="156"/>
                  </a:lnTo>
                  <a:lnTo>
                    <a:pt x="30" y="156"/>
                  </a:lnTo>
                  <a:lnTo>
                    <a:pt x="31" y="156"/>
                  </a:lnTo>
                  <a:lnTo>
                    <a:pt x="31" y="156"/>
                  </a:lnTo>
                  <a:lnTo>
                    <a:pt x="31" y="155"/>
                  </a:lnTo>
                  <a:lnTo>
                    <a:pt x="31" y="155"/>
                  </a:lnTo>
                  <a:lnTo>
                    <a:pt x="32" y="155"/>
                  </a:lnTo>
                  <a:lnTo>
                    <a:pt x="32" y="155"/>
                  </a:lnTo>
                  <a:lnTo>
                    <a:pt x="32" y="155"/>
                  </a:lnTo>
                  <a:lnTo>
                    <a:pt x="32" y="155"/>
                  </a:lnTo>
                  <a:lnTo>
                    <a:pt x="33" y="155"/>
                  </a:lnTo>
                  <a:lnTo>
                    <a:pt x="33" y="155"/>
                  </a:lnTo>
                  <a:lnTo>
                    <a:pt x="33" y="154"/>
                  </a:lnTo>
                  <a:lnTo>
                    <a:pt x="33" y="154"/>
                  </a:lnTo>
                  <a:lnTo>
                    <a:pt x="33" y="154"/>
                  </a:lnTo>
                  <a:lnTo>
                    <a:pt x="34" y="154"/>
                  </a:lnTo>
                  <a:lnTo>
                    <a:pt x="34" y="154"/>
                  </a:lnTo>
                  <a:lnTo>
                    <a:pt x="34" y="154"/>
                  </a:lnTo>
                  <a:lnTo>
                    <a:pt x="34" y="154"/>
                  </a:lnTo>
                  <a:lnTo>
                    <a:pt x="35" y="153"/>
                  </a:lnTo>
                  <a:lnTo>
                    <a:pt x="35" y="153"/>
                  </a:lnTo>
                  <a:lnTo>
                    <a:pt x="35" y="153"/>
                  </a:lnTo>
                  <a:lnTo>
                    <a:pt x="35" y="153"/>
                  </a:lnTo>
                  <a:lnTo>
                    <a:pt x="36" y="153"/>
                  </a:lnTo>
                  <a:lnTo>
                    <a:pt x="36" y="153"/>
                  </a:lnTo>
                  <a:lnTo>
                    <a:pt x="36" y="152"/>
                  </a:lnTo>
                  <a:lnTo>
                    <a:pt x="36" y="152"/>
                  </a:lnTo>
                  <a:lnTo>
                    <a:pt x="36" y="152"/>
                  </a:lnTo>
                  <a:lnTo>
                    <a:pt x="37" y="152"/>
                  </a:lnTo>
                  <a:lnTo>
                    <a:pt x="37" y="152"/>
                  </a:lnTo>
                  <a:lnTo>
                    <a:pt x="37" y="152"/>
                  </a:lnTo>
                  <a:lnTo>
                    <a:pt x="37" y="151"/>
                  </a:lnTo>
                  <a:lnTo>
                    <a:pt x="38" y="151"/>
                  </a:lnTo>
                  <a:lnTo>
                    <a:pt x="38" y="151"/>
                  </a:lnTo>
                  <a:lnTo>
                    <a:pt x="38" y="151"/>
                  </a:lnTo>
                  <a:lnTo>
                    <a:pt x="38" y="151"/>
                  </a:lnTo>
                  <a:lnTo>
                    <a:pt x="39" y="151"/>
                  </a:lnTo>
                  <a:lnTo>
                    <a:pt x="39" y="150"/>
                  </a:lnTo>
                  <a:lnTo>
                    <a:pt x="39" y="150"/>
                  </a:lnTo>
                  <a:lnTo>
                    <a:pt x="39" y="150"/>
                  </a:lnTo>
                  <a:lnTo>
                    <a:pt x="39" y="150"/>
                  </a:lnTo>
                  <a:lnTo>
                    <a:pt x="40" y="150"/>
                  </a:lnTo>
                  <a:lnTo>
                    <a:pt x="40" y="149"/>
                  </a:lnTo>
                  <a:lnTo>
                    <a:pt x="40" y="149"/>
                  </a:lnTo>
                  <a:lnTo>
                    <a:pt x="40" y="149"/>
                  </a:lnTo>
                  <a:lnTo>
                    <a:pt x="41" y="149"/>
                  </a:lnTo>
                  <a:lnTo>
                    <a:pt x="41" y="149"/>
                  </a:lnTo>
                  <a:lnTo>
                    <a:pt x="41" y="148"/>
                  </a:lnTo>
                  <a:lnTo>
                    <a:pt x="41" y="148"/>
                  </a:lnTo>
                  <a:lnTo>
                    <a:pt x="42" y="148"/>
                  </a:lnTo>
                  <a:lnTo>
                    <a:pt x="42" y="148"/>
                  </a:lnTo>
                  <a:lnTo>
                    <a:pt x="42" y="148"/>
                  </a:lnTo>
                  <a:lnTo>
                    <a:pt x="42" y="147"/>
                  </a:lnTo>
                  <a:lnTo>
                    <a:pt x="42" y="147"/>
                  </a:lnTo>
                  <a:lnTo>
                    <a:pt x="43" y="147"/>
                  </a:lnTo>
                  <a:lnTo>
                    <a:pt x="43" y="147"/>
                  </a:lnTo>
                  <a:lnTo>
                    <a:pt x="43" y="147"/>
                  </a:lnTo>
                  <a:lnTo>
                    <a:pt x="43" y="146"/>
                  </a:lnTo>
                  <a:lnTo>
                    <a:pt x="44" y="146"/>
                  </a:lnTo>
                  <a:lnTo>
                    <a:pt x="44" y="146"/>
                  </a:lnTo>
                  <a:lnTo>
                    <a:pt x="44" y="146"/>
                  </a:lnTo>
                  <a:lnTo>
                    <a:pt x="44" y="145"/>
                  </a:lnTo>
                  <a:lnTo>
                    <a:pt x="44" y="145"/>
                  </a:lnTo>
                  <a:lnTo>
                    <a:pt x="45" y="145"/>
                  </a:lnTo>
                  <a:lnTo>
                    <a:pt x="45" y="145"/>
                  </a:lnTo>
                  <a:lnTo>
                    <a:pt x="45" y="144"/>
                  </a:lnTo>
                  <a:lnTo>
                    <a:pt x="45" y="144"/>
                  </a:lnTo>
                  <a:lnTo>
                    <a:pt x="46" y="144"/>
                  </a:lnTo>
                  <a:lnTo>
                    <a:pt x="46" y="144"/>
                  </a:lnTo>
                  <a:lnTo>
                    <a:pt x="46" y="143"/>
                  </a:lnTo>
                  <a:lnTo>
                    <a:pt x="46" y="143"/>
                  </a:lnTo>
                  <a:lnTo>
                    <a:pt x="47" y="143"/>
                  </a:lnTo>
                  <a:lnTo>
                    <a:pt x="47" y="143"/>
                  </a:lnTo>
                  <a:lnTo>
                    <a:pt x="47" y="142"/>
                  </a:lnTo>
                  <a:lnTo>
                    <a:pt x="47" y="142"/>
                  </a:lnTo>
                  <a:lnTo>
                    <a:pt x="47" y="142"/>
                  </a:lnTo>
                  <a:lnTo>
                    <a:pt x="48" y="142"/>
                  </a:lnTo>
                  <a:lnTo>
                    <a:pt x="48" y="141"/>
                  </a:lnTo>
                  <a:lnTo>
                    <a:pt x="48" y="141"/>
                  </a:lnTo>
                  <a:lnTo>
                    <a:pt x="48" y="141"/>
                  </a:lnTo>
                  <a:lnTo>
                    <a:pt x="49" y="140"/>
                  </a:lnTo>
                  <a:lnTo>
                    <a:pt x="49" y="140"/>
                  </a:lnTo>
                  <a:lnTo>
                    <a:pt x="49" y="140"/>
                  </a:lnTo>
                  <a:lnTo>
                    <a:pt x="49" y="140"/>
                  </a:lnTo>
                  <a:lnTo>
                    <a:pt x="50" y="139"/>
                  </a:lnTo>
                  <a:lnTo>
                    <a:pt x="50" y="139"/>
                  </a:lnTo>
                  <a:lnTo>
                    <a:pt x="50" y="139"/>
                  </a:lnTo>
                  <a:lnTo>
                    <a:pt x="50" y="138"/>
                  </a:lnTo>
                  <a:lnTo>
                    <a:pt x="50" y="138"/>
                  </a:lnTo>
                  <a:lnTo>
                    <a:pt x="51" y="138"/>
                  </a:lnTo>
                  <a:lnTo>
                    <a:pt x="51" y="137"/>
                  </a:lnTo>
                  <a:lnTo>
                    <a:pt x="51" y="137"/>
                  </a:lnTo>
                  <a:lnTo>
                    <a:pt x="51" y="137"/>
                  </a:lnTo>
                  <a:lnTo>
                    <a:pt x="52" y="136"/>
                  </a:lnTo>
                  <a:lnTo>
                    <a:pt x="52" y="136"/>
                  </a:lnTo>
                  <a:lnTo>
                    <a:pt x="52" y="136"/>
                  </a:lnTo>
                  <a:lnTo>
                    <a:pt x="52" y="136"/>
                  </a:lnTo>
                  <a:lnTo>
                    <a:pt x="53" y="135"/>
                  </a:lnTo>
                  <a:lnTo>
                    <a:pt x="53" y="135"/>
                  </a:lnTo>
                  <a:lnTo>
                    <a:pt x="53" y="135"/>
                  </a:lnTo>
                  <a:lnTo>
                    <a:pt x="53" y="134"/>
                  </a:lnTo>
                  <a:lnTo>
                    <a:pt x="53" y="134"/>
                  </a:lnTo>
                  <a:lnTo>
                    <a:pt x="54" y="133"/>
                  </a:lnTo>
                  <a:lnTo>
                    <a:pt x="54" y="133"/>
                  </a:lnTo>
                  <a:lnTo>
                    <a:pt x="54" y="133"/>
                  </a:lnTo>
                  <a:lnTo>
                    <a:pt x="54" y="132"/>
                  </a:lnTo>
                  <a:lnTo>
                    <a:pt x="55" y="132"/>
                  </a:lnTo>
                  <a:lnTo>
                    <a:pt x="55" y="132"/>
                  </a:lnTo>
                  <a:lnTo>
                    <a:pt x="55" y="131"/>
                  </a:lnTo>
                  <a:lnTo>
                    <a:pt x="55" y="131"/>
                  </a:lnTo>
                  <a:lnTo>
                    <a:pt x="56" y="131"/>
                  </a:lnTo>
                  <a:lnTo>
                    <a:pt x="56" y="130"/>
                  </a:lnTo>
                  <a:lnTo>
                    <a:pt x="56" y="130"/>
                  </a:lnTo>
                  <a:lnTo>
                    <a:pt x="56" y="129"/>
                  </a:lnTo>
                  <a:lnTo>
                    <a:pt x="56" y="129"/>
                  </a:lnTo>
                  <a:lnTo>
                    <a:pt x="57" y="129"/>
                  </a:lnTo>
                  <a:lnTo>
                    <a:pt x="57" y="128"/>
                  </a:lnTo>
                  <a:lnTo>
                    <a:pt x="57" y="128"/>
                  </a:lnTo>
                  <a:lnTo>
                    <a:pt x="57" y="128"/>
                  </a:lnTo>
                  <a:lnTo>
                    <a:pt x="58" y="127"/>
                  </a:lnTo>
                  <a:lnTo>
                    <a:pt x="58" y="127"/>
                  </a:lnTo>
                  <a:lnTo>
                    <a:pt x="58" y="126"/>
                  </a:lnTo>
                  <a:lnTo>
                    <a:pt x="58" y="126"/>
                  </a:lnTo>
                  <a:lnTo>
                    <a:pt x="59" y="126"/>
                  </a:lnTo>
                  <a:lnTo>
                    <a:pt x="59" y="125"/>
                  </a:lnTo>
                  <a:lnTo>
                    <a:pt x="59" y="125"/>
                  </a:lnTo>
                  <a:lnTo>
                    <a:pt x="59" y="124"/>
                  </a:lnTo>
                  <a:lnTo>
                    <a:pt x="59" y="124"/>
                  </a:lnTo>
                  <a:lnTo>
                    <a:pt x="60" y="124"/>
                  </a:lnTo>
                  <a:lnTo>
                    <a:pt x="60" y="123"/>
                  </a:lnTo>
                  <a:lnTo>
                    <a:pt x="60" y="123"/>
                  </a:lnTo>
                  <a:lnTo>
                    <a:pt x="60" y="122"/>
                  </a:lnTo>
                  <a:lnTo>
                    <a:pt x="61" y="122"/>
                  </a:lnTo>
                  <a:lnTo>
                    <a:pt x="61" y="121"/>
                  </a:lnTo>
                  <a:lnTo>
                    <a:pt x="61" y="121"/>
                  </a:lnTo>
                  <a:lnTo>
                    <a:pt x="61" y="120"/>
                  </a:lnTo>
                  <a:lnTo>
                    <a:pt x="62" y="120"/>
                  </a:lnTo>
                  <a:lnTo>
                    <a:pt x="62" y="120"/>
                  </a:lnTo>
                  <a:lnTo>
                    <a:pt x="62" y="119"/>
                  </a:lnTo>
                  <a:lnTo>
                    <a:pt x="62" y="119"/>
                  </a:lnTo>
                  <a:lnTo>
                    <a:pt x="62" y="118"/>
                  </a:lnTo>
                  <a:lnTo>
                    <a:pt x="63" y="118"/>
                  </a:lnTo>
                  <a:lnTo>
                    <a:pt x="63" y="117"/>
                  </a:lnTo>
                  <a:lnTo>
                    <a:pt x="63" y="117"/>
                  </a:lnTo>
                  <a:lnTo>
                    <a:pt x="63" y="116"/>
                  </a:lnTo>
                  <a:lnTo>
                    <a:pt x="64" y="116"/>
                  </a:lnTo>
                  <a:lnTo>
                    <a:pt x="64" y="115"/>
                  </a:lnTo>
                  <a:lnTo>
                    <a:pt x="64" y="115"/>
                  </a:lnTo>
                  <a:lnTo>
                    <a:pt x="64" y="115"/>
                  </a:lnTo>
                  <a:lnTo>
                    <a:pt x="65" y="114"/>
                  </a:lnTo>
                  <a:lnTo>
                    <a:pt x="65" y="114"/>
                  </a:lnTo>
                  <a:lnTo>
                    <a:pt x="65" y="113"/>
                  </a:lnTo>
                  <a:lnTo>
                    <a:pt x="65" y="113"/>
                  </a:lnTo>
                  <a:lnTo>
                    <a:pt x="65" y="112"/>
                  </a:lnTo>
                  <a:lnTo>
                    <a:pt x="66" y="112"/>
                  </a:lnTo>
                  <a:lnTo>
                    <a:pt x="66" y="111"/>
                  </a:lnTo>
                  <a:lnTo>
                    <a:pt x="66" y="111"/>
                  </a:lnTo>
                  <a:lnTo>
                    <a:pt x="66" y="110"/>
                  </a:lnTo>
                  <a:lnTo>
                    <a:pt x="67" y="110"/>
                  </a:lnTo>
                  <a:lnTo>
                    <a:pt x="67" y="109"/>
                  </a:lnTo>
                  <a:lnTo>
                    <a:pt x="67" y="109"/>
                  </a:lnTo>
                  <a:lnTo>
                    <a:pt x="67" y="108"/>
                  </a:lnTo>
                  <a:lnTo>
                    <a:pt x="68" y="108"/>
                  </a:lnTo>
                  <a:lnTo>
                    <a:pt x="68" y="107"/>
                  </a:lnTo>
                  <a:lnTo>
                    <a:pt x="68" y="107"/>
                  </a:lnTo>
                  <a:lnTo>
                    <a:pt x="68" y="106"/>
                  </a:lnTo>
                  <a:lnTo>
                    <a:pt x="68" y="105"/>
                  </a:lnTo>
                  <a:lnTo>
                    <a:pt x="69" y="105"/>
                  </a:lnTo>
                  <a:lnTo>
                    <a:pt x="69" y="104"/>
                  </a:lnTo>
                  <a:lnTo>
                    <a:pt x="69" y="104"/>
                  </a:lnTo>
                  <a:lnTo>
                    <a:pt x="69" y="103"/>
                  </a:lnTo>
                  <a:lnTo>
                    <a:pt x="70" y="103"/>
                  </a:lnTo>
                  <a:lnTo>
                    <a:pt x="70" y="102"/>
                  </a:lnTo>
                  <a:lnTo>
                    <a:pt x="70" y="102"/>
                  </a:lnTo>
                  <a:lnTo>
                    <a:pt x="70" y="101"/>
                  </a:lnTo>
                  <a:lnTo>
                    <a:pt x="71" y="101"/>
                  </a:lnTo>
                  <a:lnTo>
                    <a:pt x="71" y="100"/>
                  </a:lnTo>
                  <a:lnTo>
                    <a:pt x="71" y="100"/>
                  </a:lnTo>
                  <a:lnTo>
                    <a:pt x="71" y="99"/>
                  </a:lnTo>
                  <a:lnTo>
                    <a:pt x="71" y="98"/>
                  </a:lnTo>
                  <a:lnTo>
                    <a:pt x="72" y="98"/>
                  </a:lnTo>
                  <a:lnTo>
                    <a:pt x="72" y="97"/>
                  </a:lnTo>
                  <a:lnTo>
                    <a:pt x="72" y="97"/>
                  </a:lnTo>
                  <a:lnTo>
                    <a:pt x="72" y="96"/>
                  </a:lnTo>
                  <a:lnTo>
                    <a:pt x="73" y="96"/>
                  </a:lnTo>
                  <a:lnTo>
                    <a:pt x="73" y="95"/>
                  </a:lnTo>
                  <a:lnTo>
                    <a:pt x="73" y="95"/>
                  </a:lnTo>
                  <a:lnTo>
                    <a:pt x="73" y="94"/>
                  </a:lnTo>
                  <a:lnTo>
                    <a:pt x="74" y="93"/>
                  </a:lnTo>
                  <a:lnTo>
                    <a:pt x="74" y="93"/>
                  </a:lnTo>
                  <a:lnTo>
                    <a:pt x="74" y="92"/>
                  </a:lnTo>
                  <a:lnTo>
                    <a:pt x="74" y="92"/>
                  </a:lnTo>
                  <a:lnTo>
                    <a:pt x="74" y="91"/>
                  </a:lnTo>
                  <a:lnTo>
                    <a:pt x="75" y="91"/>
                  </a:lnTo>
                  <a:lnTo>
                    <a:pt x="75" y="90"/>
                  </a:lnTo>
                  <a:lnTo>
                    <a:pt x="75" y="89"/>
                  </a:lnTo>
                  <a:lnTo>
                    <a:pt x="75" y="89"/>
                  </a:lnTo>
                  <a:lnTo>
                    <a:pt x="76" y="88"/>
                  </a:lnTo>
                  <a:lnTo>
                    <a:pt x="76" y="88"/>
                  </a:lnTo>
                  <a:lnTo>
                    <a:pt x="76" y="87"/>
                  </a:lnTo>
                  <a:lnTo>
                    <a:pt x="76" y="86"/>
                  </a:lnTo>
                  <a:lnTo>
                    <a:pt x="76" y="86"/>
                  </a:lnTo>
                  <a:lnTo>
                    <a:pt x="77" y="85"/>
                  </a:lnTo>
                  <a:lnTo>
                    <a:pt x="77" y="85"/>
                  </a:lnTo>
                  <a:lnTo>
                    <a:pt x="77" y="84"/>
                  </a:lnTo>
                  <a:lnTo>
                    <a:pt x="77" y="83"/>
                  </a:lnTo>
                  <a:lnTo>
                    <a:pt x="78" y="83"/>
                  </a:lnTo>
                  <a:lnTo>
                    <a:pt x="78" y="82"/>
                  </a:lnTo>
                  <a:lnTo>
                    <a:pt x="78" y="82"/>
                  </a:lnTo>
                  <a:lnTo>
                    <a:pt x="78" y="81"/>
                  </a:lnTo>
                  <a:lnTo>
                    <a:pt x="79" y="80"/>
                  </a:lnTo>
                  <a:lnTo>
                    <a:pt x="79" y="80"/>
                  </a:lnTo>
                  <a:lnTo>
                    <a:pt x="79" y="79"/>
                  </a:lnTo>
                  <a:lnTo>
                    <a:pt x="79" y="79"/>
                  </a:lnTo>
                  <a:lnTo>
                    <a:pt x="79" y="78"/>
                  </a:lnTo>
                  <a:lnTo>
                    <a:pt x="80" y="77"/>
                  </a:lnTo>
                  <a:lnTo>
                    <a:pt x="80" y="77"/>
                  </a:lnTo>
                  <a:lnTo>
                    <a:pt x="80" y="76"/>
                  </a:lnTo>
                  <a:lnTo>
                    <a:pt x="80" y="75"/>
                  </a:lnTo>
                  <a:lnTo>
                    <a:pt x="81" y="75"/>
                  </a:lnTo>
                  <a:lnTo>
                    <a:pt x="81" y="74"/>
                  </a:lnTo>
                  <a:lnTo>
                    <a:pt x="81" y="74"/>
                  </a:lnTo>
                  <a:lnTo>
                    <a:pt x="81" y="73"/>
                  </a:lnTo>
                  <a:lnTo>
                    <a:pt x="82" y="72"/>
                  </a:lnTo>
                  <a:lnTo>
                    <a:pt x="82" y="72"/>
                  </a:lnTo>
                  <a:lnTo>
                    <a:pt x="82" y="71"/>
                  </a:lnTo>
                  <a:lnTo>
                    <a:pt x="82" y="71"/>
                  </a:lnTo>
                  <a:lnTo>
                    <a:pt x="82" y="70"/>
                  </a:lnTo>
                  <a:lnTo>
                    <a:pt x="83" y="69"/>
                  </a:lnTo>
                  <a:lnTo>
                    <a:pt x="83" y="69"/>
                  </a:lnTo>
                  <a:lnTo>
                    <a:pt x="83" y="68"/>
                  </a:lnTo>
                  <a:lnTo>
                    <a:pt x="83" y="67"/>
                  </a:lnTo>
                  <a:lnTo>
                    <a:pt x="84" y="67"/>
                  </a:lnTo>
                  <a:lnTo>
                    <a:pt x="84" y="66"/>
                  </a:lnTo>
                  <a:lnTo>
                    <a:pt x="84" y="66"/>
                  </a:lnTo>
                  <a:lnTo>
                    <a:pt x="84" y="65"/>
                  </a:lnTo>
                  <a:lnTo>
                    <a:pt x="85" y="64"/>
                  </a:lnTo>
                  <a:lnTo>
                    <a:pt x="85" y="64"/>
                  </a:lnTo>
                  <a:lnTo>
                    <a:pt x="85" y="63"/>
                  </a:lnTo>
                  <a:lnTo>
                    <a:pt x="85" y="62"/>
                  </a:lnTo>
                  <a:lnTo>
                    <a:pt x="85" y="62"/>
                  </a:lnTo>
                  <a:lnTo>
                    <a:pt x="86" y="61"/>
                  </a:lnTo>
                  <a:lnTo>
                    <a:pt x="86" y="61"/>
                  </a:lnTo>
                  <a:lnTo>
                    <a:pt x="86" y="60"/>
                  </a:lnTo>
                  <a:lnTo>
                    <a:pt x="86" y="59"/>
                  </a:lnTo>
                  <a:lnTo>
                    <a:pt x="87" y="59"/>
                  </a:lnTo>
                  <a:lnTo>
                    <a:pt x="87" y="58"/>
                  </a:lnTo>
                  <a:lnTo>
                    <a:pt x="87" y="58"/>
                  </a:lnTo>
                  <a:lnTo>
                    <a:pt x="87" y="57"/>
                  </a:lnTo>
                  <a:lnTo>
                    <a:pt x="88" y="56"/>
                  </a:lnTo>
                  <a:lnTo>
                    <a:pt x="88" y="56"/>
                  </a:lnTo>
                  <a:lnTo>
                    <a:pt x="88" y="55"/>
                  </a:lnTo>
                  <a:lnTo>
                    <a:pt x="88" y="54"/>
                  </a:lnTo>
                  <a:lnTo>
                    <a:pt x="88" y="54"/>
                  </a:lnTo>
                  <a:lnTo>
                    <a:pt x="89" y="53"/>
                  </a:lnTo>
                  <a:lnTo>
                    <a:pt x="89" y="53"/>
                  </a:lnTo>
                  <a:lnTo>
                    <a:pt x="89" y="52"/>
                  </a:lnTo>
                  <a:lnTo>
                    <a:pt x="89" y="51"/>
                  </a:lnTo>
                  <a:lnTo>
                    <a:pt x="90" y="51"/>
                  </a:lnTo>
                  <a:lnTo>
                    <a:pt x="90" y="50"/>
                  </a:lnTo>
                  <a:lnTo>
                    <a:pt x="90" y="50"/>
                  </a:lnTo>
                  <a:lnTo>
                    <a:pt x="90" y="49"/>
                  </a:lnTo>
                  <a:lnTo>
                    <a:pt x="91" y="48"/>
                  </a:lnTo>
                  <a:lnTo>
                    <a:pt x="91" y="48"/>
                  </a:lnTo>
                  <a:lnTo>
                    <a:pt x="91" y="47"/>
                  </a:lnTo>
                  <a:lnTo>
                    <a:pt x="91" y="46"/>
                  </a:lnTo>
                  <a:lnTo>
                    <a:pt x="91" y="46"/>
                  </a:lnTo>
                  <a:lnTo>
                    <a:pt x="92" y="45"/>
                  </a:lnTo>
                  <a:lnTo>
                    <a:pt x="92" y="45"/>
                  </a:lnTo>
                  <a:lnTo>
                    <a:pt x="92" y="44"/>
                  </a:lnTo>
                  <a:lnTo>
                    <a:pt x="92" y="44"/>
                  </a:lnTo>
                  <a:lnTo>
                    <a:pt x="93" y="43"/>
                  </a:lnTo>
                  <a:lnTo>
                    <a:pt x="93" y="42"/>
                  </a:lnTo>
                  <a:lnTo>
                    <a:pt x="93" y="42"/>
                  </a:lnTo>
                  <a:lnTo>
                    <a:pt x="93" y="41"/>
                  </a:lnTo>
                  <a:lnTo>
                    <a:pt x="94" y="41"/>
                  </a:lnTo>
                  <a:lnTo>
                    <a:pt x="94" y="40"/>
                  </a:lnTo>
                  <a:lnTo>
                    <a:pt x="94" y="39"/>
                  </a:lnTo>
                  <a:lnTo>
                    <a:pt x="94" y="39"/>
                  </a:lnTo>
                  <a:lnTo>
                    <a:pt x="94" y="38"/>
                  </a:lnTo>
                  <a:lnTo>
                    <a:pt x="95" y="38"/>
                  </a:lnTo>
                  <a:lnTo>
                    <a:pt x="95" y="37"/>
                  </a:lnTo>
                  <a:lnTo>
                    <a:pt x="95" y="37"/>
                  </a:lnTo>
                  <a:lnTo>
                    <a:pt x="95" y="36"/>
                  </a:lnTo>
                  <a:lnTo>
                    <a:pt x="96" y="35"/>
                  </a:lnTo>
                  <a:lnTo>
                    <a:pt x="96" y="35"/>
                  </a:lnTo>
                  <a:lnTo>
                    <a:pt x="96" y="34"/>
                  </a:lnTo>
                  <a:lnTo>
                    <a:pt x="96" y="34"/>
                  </a:lnTo>
                  <a:lnTo>
                    <a:pt x="97" y="33"/>
                  </a:lnTo>
                  <a:lnTo>
                    <a:pt x="97" y="33"/>
                  </a:lnTo>
                  <a:lnTo>
                    <a:pt x="97" y="32"/>
                  </a:lnTo>
                  <a:lnTo>
                    <a:pt x="97" y="32"/>
                  </a:lnTo>
                  <a:lnTo>
                    <a:pt x="97" y="31"/>
                  </a:lnTo>
                  <a:lnTo>
                    <a:pt x="98" y="30"/>
                  </a:lnTo>
                  <a:lnTo>
                    <a:pt x="98" y="30"/>
                  </a:lnTo>
                  <a:lnTo>
                    <a:pt x="98" y="29"/>
                  </a:lnTo>
                  <a:lnTo>
                    <a:pt x="98" y="29"/>
                  </a:lnTo>
                  <a:lnTo>
                    <a:pt x="99" y="28"/>
                  </a:lnTo>
                  <a:lnTo>
                    <a:pt x="99" y="28"/>
                  </a:lnTo>
                  <a:lnTo>
                    <a:pt x="99" y="27"/>
                  </a:lnTo>
                  <a:lnTo>
                    <a:pt x="99" y="27"/>
                  </a:lnTo>
                  <a:lnTo>
                    <a:pt x="100" y="26"/>
                  </a:lnTo>
                  <a:lnTo>
                    <a:pt x="100" y="26"/>
                  </a:lnTo>
                  <a:lnTo>
                    <a:pt x="100" y="25"/>
                  </a:lnTo>
                  <a:lnTo>
                    <a:pt x="100" y="25"/>
                  </a:lnTo>
                  <a:lnTo>
                    <a:pt x="100" y="24"/>
                  </a:lnTo>
                  <a:lnTo>
                    <a:pt x="101" y="24"/>
                  </a:lnTo>
                  <a:lnTo>
                    <a:pt x="101" y="23"/>
                  </a:lnTo>
                  <a:lnTo>
                    <a:pt x="101" y="23"/>
                  </a:lnTo>
                  <a:lnTo>
                    <a:pt x="101" y="22"/>
                  </a:lnTo>
                  <a:lnTo>
                    <a:pt x="102" y="22"/>
                  </a:lnTo>
                  <a:lnTo>
                    <a:pt x="102" y="21"/>
                  </a:lnTo>
                  <a:lnTo>
                    <a:pt x="102" y="21"/>
                  </a:lnTo>
                  <a:lnTo>
                    <a:pt x="102" y="20"/>
                  </a:lnTo>
                  <a:lnTo>
                    <a:pt x="103" y="20"/>
                  </a:lnTo>
                  <a:lnTo>
                    <a:pt x="103" y="20"/>
                  </a:lnTo>
                  <a:lnTo>
                    <a:pt x="103" y="19"/>
                  </a:lnTo>
                  <a:lnTo>
                    <a:pt x="103" y="19"/>
                  </a:lnTo>
                  <a:lnTo>
                    <a:pt x="103" y="18"/>
                  </a:lnTo>
                  <a:lnTo>
                    <a:pt x="104" y="18"/>
                  </a:lnTo>
                  <a:lnTo>
                    <a:pt x="104" y="17"/>
                  </a:lnTo>
                  <a:lnTo>
                    <a:pt x="104" y="17"/>
                  </a:lnTo>
                  <a:lnTo>
                    <a:pt x="104" y="16"/>
                  </a:lnTo>
                  <a:lnTo>
                    <a:pt x="105" y="16"/>
                  </a:lnTo>
                  <a:lnTo>
                    <a:pt x="105" y="16"/>
                  </a:lnTo>
                  <a:lnTo>
                    <a:pt x="105" y="15"/>
                  </a:lnTo>
                  <a:lnTo>
                    <a:pt x="105" y="15"/>
                  </a:lnTo>
                  <a:lnTo>
                    <a:pt x="106" y="14"/>
                  </a:lnTo>
                  <a:lnTo>
                    <a:pt x="106" y="14"/>
                  </a:lnTo>
                  <a:lnTo>
                    <a:pt x="106" y="14"/>
                  </a:lnTo>
                  <a:lnTo>
                    <a:pt x="106" y="13"/>
                  </a:lnTo>
                  <a:lnTo>
                    <a:pt x="106" y="13"/>
                  </a:lnTo>
                  <a:lnTo>
                    <a:pt x="107" y="13"/>
                  </a:lnTo>
                  <a:lnTo>
                    <a:pt x="107" y="12"/>
                  </a:lnTo>
                  <a:lnTo>
                    <a:pt x="107" y="12"/>
                  </a:lnTo>
                  <a:lnTo>
                    <a:pt x="107" y="11"/>
                  </a:lnTo>
                  <a:lnTo>
                    <a:pt x="108" y="11"/>
                  </a:lnTo>
                  <a:lnTo>
                    <a:pt x="108" y="11"/>
                  </a:lnTo>
                  <a:lnTo>
                    <a:pt x="108" y="10"/>
                  </a:lnTo>
                  <a:lnTo>
                    <a:pt x="108" y="10"/>
                  </a:lnTo>
                  <a:lnTo>
                    <a:pt x="109" y="10"/>
                  </a:lnTo>
                  <a:lnTo>
                    <a:pt x="109" y="9"/>
                  </a:lnTo>
                  <a:lnTo>
                    <a:pt x="109" y="9"/>
                  </a:lnTo>
                  <a:lnTo>
                    <a:pt x="109" y="9"/>
                  </a:lnTo>
                  <a:lnTo>
                    <a:pt x="109" y="8"/>
                  </a:lnTo>
                  <a:lnTo>
                    <a:pt x="110" y="8"/>
                  </a:lnTo>
                  <a:lnTo>
                    <a:pt x="110" y="8"/>
                  </a:lnTo>
                  <a:lnTo>
                    <a:pt x="110" y="7"/>
                  </a:lnTo>
                  <a:lnTo>
                    <a:pt x="110" y="7"/>
                  </a:lnTo>
                  <a:lnTo>
                    <a:pt x="111" y="7"/>
                  </a:lnTo>
                  <a:lnTo>
                    <a:pt x="111" y="7"/>
                  </a:lnTo>
                  <a:lnTo>
                    <a:pt x="111" y="6"/>
                  </a:lnTo>
                  <a:lnTo>
                    <a:pt x="111" y="6"/>
                  </a:lnTo>
                  <a:lnTo>
                    <a:pt x="111" y="6"/>
                  </a:lnTo>
                  <a:lnTo>
                    <a:pt x="112" y="6"/>
                  </a:lnTo>
                  <a:lnTo>
                    <a:pt x="112" y="5"/>
                  </a:lnTo>
                  <a:lnTo>
                    <a:pt x="112" y="5"/>
                  </a:lnTo>
                  <a:lnTo>
                    <a:pt x="112" y="5"/>
                  </a:lnTo>
                  <a:lnTo>
                    <a:pt x="113" y="5"/>
                  </a:lnTo>
                  <a:lnTo>
                    <a:pt x="113" y="4"/>
                  </a:lnTo>
                  <a:lnTo>
                    <a:pt x="113" y="4"/>
                  </a:lnTo>
                  <a:lnTo>
                    <a:pt x="113" y="4"/>
                  </a:lnTo>
                  <a:lnTo>
                    <a:pt x="114" y="4"/>
                  </a:lnTo>
                  <a:lnTo>
                    <a:pt x="114" y="4"/>
                  </a:lnTo>
                  <a:lnTo>
                    <a:pt x="114" y="3"/>
                  </a:lnTo>
                  <a:lnTo>
                    <a:pt x="114" y="3"/>
                  </a:lnTo>
                  <a:lnTo>
                    <a:pt x="114" y="3"/>
                  </a:lnTo>
                  <a:lnTo>
                    <a:pt x="115" y="3"/>
                  </a:lnTo>
                  <a:lnTo>
                    <a:pt x="115" y="3"/>
                  </a:lnTo>
                  <a:lnTo>
                    <a:pt x="115" y="2"/>
                  </a:lnTo>
                  <a:lnTo>
                    <a:pt x="115" y="2"/>
                  </a:lnTo>
                  <a:lnTo>
                    <a:pt x="116" y="2"/>
                  </a:lnTo>
                  <a:lnTo>
                    <a:pt x="116" y="2"/>
                  </a:lnTo>
                  <a:lnTo>
                    <a:pt x="116" y="2"/>
                  </a:lnTo>
                  <a:lnTo>
                    <a:pt x="116" y="2"/>
                  </a:lnTo>
                  <a:lnTo>
                    <a:pt x="117" y="2"/>
                  </a:lnTo>
                  <a:lnTo>
                    <a:pt x="117" y="1"/>
                  </a:lnTo>
                  <a:lnTo>
                    <a:pt x="117" y="1"/>
                  </a:lnTo>
                  <a:lnTo>
                    <a:pt x="117" y="1"/>
                  </a:lnTo>
                  <a:lnTo>
                    <a:pt x="117" y="1"/>
                  </a:lnTo>
                  <a:lnTo>
                    <a:pt x="118" y="1"/>
                  </a:lnTo>
                  <a:lnTo>
                    <a:pt x="118" y="1"/>
                  </a:lnTo>
                  <a:lnTo>
                    <a:pt x="118" y="1"/>
                  </a:lnTo>
                  <a:lnTo>
                    <a:pt x="118" y="1"/>
                  </a:lnTo>
                  <a:lnTo>
                    <a:pt x="119" y="1"/>
                  </a:lnTo>
                  <a:lnTo>
                    <a:pt x="119" y="1"/>
                  </a:lnTo>
                  <a:lnTo>
                    <a:pt x="119" y="1"/>
                  </a:lnTo>
                  <a:lnTo>
                    <a:pt x="119" y="0"/>
                  </a:lnTo>
                  <a:lnTo>
                    <a:pt x="120" y="0"/>
                  </a:lnTo>
                  <a:lnTo>
                    <a:pt x="120" y="0"/>
                  </a:lnTo>
                  <a:lnTo>
                    <a:pt x="120" y="0"/>
                  </a:lnTo>
                  <a:lnTo>
                    <a:pt x="120" y="0"/>
                  </a:lnTo>
                  <a:lnTo>
                    <a:pt x="120" y="0"/>
                  </a:lnTo>
                  <a:lnTo>
                    <a:pt x="121" y="0"/>
                  </a:lnTo>
                  <a:lnTo>
                    <a:pt x="121" y="0"/>
                  </a:lnTo>
                  <a:lnTo>
                    <a:pt x="121" y="0"/>
                  </a:lnTo>
                  <a:lnTo>
                    <a:pt x="121" y="0"/>
                  </a:lnTo>
                  <a:lnTo>
                    <a:pt x="122" y="0"/>
                  </a:lnTo>
                  <a:lnTo>
                    <a:pt x="122" y="0"/>
                  </a:lnTo>
                  <a:lnTo>
                    <a:pt x="122" y="0"/>
                  </a:lnTo>
                  <a:lnTo>
                    <a:pt x="122" y="0"/>
                  </a:lnTo>
                  <a:lnTo>
                    <a:pt x="123" y="0"/>
                  </a:lnTo>
                  <a:lnTo>
                    <a:pt x="123" y="0"/>
                  </a:lnTo>
                  <a:lnTo>
                    <a:pt x="123" y="1"/>
                  </a:lnTo>
                  <a:lnTo>
                    <a:pt x="123" y="1"/>
                  </a:lnTo>
                  <a:lnTo>
                    <a:pt x="123" y="1"/>
                  </a:lnTo>
                  <a:lnTo>
                    <a:pt x="124" y="1"/>
                  </a:lnTo>
                  <a:lnTo>
                    <a:pt x="124" y="1"/>
                  </a:lnTo>
                  <a:lnTo>
                    <a:pt x="124" y="1"/>
                  </a:lnTo>
                  <a:lnTo>
                    <a:pt x="124" y="1"/>
                  </a:lnTo>
                  <a:lnTo>
                    <a:pt x="125" y="1"/>
                  </a:lnTo>
                  <a:lnTo>
                    <a:pt x="125" y="1"/>
                  </a:lnTo>
                  <a:lnTo>
                    <a:pt x="125" y="1"/>
                  </a:lnTo>
                  <a:lnTo>
                    <a:pt x="125" y="1"/>
                  </a:lnTo>
                  <a:lnTo>
                    <a:pt x="126" y="1"/>
                  </a:lnTo>
                  <a:lnTo>
                    <a:pt x="126" y="2"/>
                  </a:lnTo>
                  <a:lnTo>
                    <a:pt x="126" y="2"/>
                  </a:lnTo>
                  <a:lnTo>
                    <a:pt x="126" y="2"/>
                  </a:lnTo>
                  <a:lnTo>
                    <a:pt x="126" y="2"/>
                  </a:lnTo>
                  <a:lnTo>
                    <a:pt x="127" y="2"/>
                  </a:lnTo>
                  <a:lnTo>
                    <a:pt x="127" y="2"/>
                  </a:lnTo>
                  <a:lnTo>
                    <a:pt x="127" y="3"/>
                  </a:lnTo>
                  <a:lnTo>
                    <a:pt x="127" y="3"/>
                  </a:lnTo>
                  <a:lnTo>
                    <a:pt x="128" y="3"/>
                  </a:lnTo>
                  <a:lnTo>
                    <a:pt x="128" y="3"/>
                  </a:lnTo>
                  <a:lnTo>
                    <a:pt x="128" y="3"/>
                  </a:lnTo>
                  <a:lnTo>
                    <a:pt x="128" y="3"/>
                  </a:lnTo>
                  <a:lnTo>
                    <a:pt x="129" y="4"/>
                  </a:lnTo>
                  <a:lnTo>
                    <a:pt x="129" y="4"/>
                  </a:lnTo>
                  <a:lnTo>
                    <a:pt x="129" y="4"/>
                  </a:lnTo>
                  <a:lnTo>
                    <a:pt x="129" y="4"/>
                  </a:lnTo>
                  <a:lnTo>
                    <a:pt x="129" y="4"/>
                  </a:lnTo>
                  <a:lnTo>
                    <a:pt x="130" y="5"/>
                  </a:lnTo>
                  <a:lnTo>
                    <a:pt x="130" y="5"/>
                  </a:lnTo>
                  <a:lnTo>
                    <a:pt x="130" y="5"/>
                  </a:lnTo>
                  <a:lnTo>
                    <a:pt x="130" y="5"/>
                  </a:lnTo>
                  <a:lnTo>
                    <a:pt x="131" y="6"/>
                  </a:lnTo>
                  <a:lnTo>
                    <a:pt x="131" y="6"/>
                  </a:lnTo>
                  <a:lnTo>
                    <a:pt x="131" y="6"/>
                  </a:lnTo>
                  <a:lnTo>
                    <a:pt x="131" y="6"/>
                  </a:lnTo>
                  <a:lnTo>
                    <a:pt x="132" y="7"/>
                  </a:lnTo>
                  <a:lnTo>
                    <a:pt x="132" y="7"/>
                  </a:lnTo>
                  <a:lnTo>
                    <a:pt x="132" y="7"/>
                  </a:lnTo>
                  <a:lnTo>
                    <a:pt x="132" y="8"/>
                  </a:lnTo>
                  <a:lnTo>
                    <a:pt x="132" y="8"/>
                  </a:lnTo>
                  <a:lnTo>
                    <a:pt x="133" y="8"/>
                  </a:lnTo>
                  <a:lnTo>
                    <a:pt x="133" y="9"/>
                  </a:lnTo>
                  <a:lnTo>
                    <a:pt x="133" y="9"/>
                  </a:lnTo>
                  <a:lnTo>
                    <a:pt x="133" y="9"/>
                  </a:lnTo>
                  <a:lnTo>
                    <a:pt x="134" y="10"/>
                  </a:lnTo>
                  <a:lnTo>
                    <a:pt x="134" y="10"/>
                  </a:lnTo>
                  <a:lnTo>
                    <a:pt x="134" y="10"/>
                  </a:lnTo>
                  <a:lnTo>
                    <a:pt x="134" y="11"/>
                  </a:lnTo>
                  <a:lnTo>
                    <a:pt x="135" y="11"/>
                  </a:lnTo>
                  <a:lnTo>
                    <a:pt x="135" y="11"/>
                  </a:lnTo>
                  <a:lnTo>
                    <a:pt x="135" y="12"/>
                  </a:lnTo>
                  <a:lnTo>
                    <a:pt x="135" y="12"/>
                  </a:lnTo>
                  <a:lnTo>
                    <a:pt x="135" y="12"/>
                  </a:lnTo>
                  <a:lnTo>
                    <a:pt x="136" y="13"/>
                  </a:lnTo>
                  <a:lnTo>
                    <a:pt x="136" y="13"/>
                  </a:lnTo>
                  <a:lnTo>
                    <a:pt x="136" y="13"/>
                  </a:lnTo>
                  <a:lnTo>
                    <a:pt x="136" y="14"/>
                  </a:lnTo>
                  <a:lnTo>
                    <a:pt x="137" y="14"/>
                  </a:lnTo>
                  <a:lnTo>
                    <a:pt x="137" y="15"/>
                  </a:lnTo>
                  <a:lnTo>
                    <a:pt x="137" y="15"/>
                  </a:lnTo>
                  <a:lnTo>
                    <a:pt x="137" y="15"/>
                  </a:lnTo>
                  <a:lnTo>
                    <a:pt x="138" y="16"/>
                  </a:lnTo>
                  <a:lnTo>
                    <a:pt x="138" y="16"/>
                  </a:lnTo>
                  <a:lnTo>
                    <a:pt x="138" y="17"/>
                  </a:lnTo>
                  <a:lnTo>
                    <a:pt x="138" y="17"/>
                  </a:lnTo>
                  <a:lnTo>
                    <a:pt x="138" y="18"/>
                  </a:lnTo>
                  <a:lnTo>
                    <a:pt x="139" y="18"/>
                  </a:lnTo>
                  <a:lnTo>
                    <a:pt x="139" y="18"/>
                  </a:lnTo>
                  <a:lnTo>
                    <a:pt x="139" y="19"/>
                  </a:lnTo>
                  <a:lnTo>
                    <a:pt x="139" y="19"/>
                  </a:lnTo>
                  <a:lnTo>
                    <a:pt x="140" y="20"/>
                  </a:lnTo>
                  <a:lnTo>
                    <a:pt x="140" y="20"/>
                  </a:lnTo>
                  <a:lnTo>
                    <a:pt x="140" y="21"/>
                  </a:lnTo>
                  <a:lnTo>
                    <a:pt x="140" y="21"/>
                  </a:lnTo>
                  <a:lnTo>
                    <a:pt x="141" y="22"/>
                  </a:lnTo>
                  <a:lnTo>
                    <a:pt x="141" y="22"/>
                  </a:lnTo>
                  <a:lnTo>
                    <a:pt x="141" y="23"/>
                  </a:lnTo>
                  <a:lnTo>
                    <a:pt x="141" y="23"/>
                  </a:lnTo>
                  <a:lnTo>
                    <a:pt x="141" y="24"/>
                  </a:lnTo>
                  <a:lnTo>
                    <a:pt x="142" y="24"/>
                  </a:lnTo>
                  <a:lnTo>
                    <a:pt x="142" y="25"/>
                  </a:lnTo>
                  <a:lnTo>
                    <a:pt x="142" y="25"/>
                  </a:lnTo>
                  <a:lnTo>
                    <a:pt x="142" y="26"/>
                  </a:lnTo>
                  <a:lnTo>
                    <a:pt x="143" y="26"/>
                  </a:lnTo>
                  <a:lnTo>
                    <a:pt x="143" y="27"/>
                  </a:lnTo>
                  <a:lnTo>
                    <a:pt x="143" y="27"/>
                  </a:lnTo>
                  <a:lnTo>
                    <a:pt x="143" y="28"/>
                  </a:lnTo>
                  <a:lnTo>
                    <a:pt x="143" y="28"/>
                  </a:lnTo>
                  <a:lnTo>
                    <a:pt x="144" y="29"/>
                  </a:lnTo>
                  <a:lnTo>
                    <a:pt x="144" y="29"/>
                  </a:lnTo>
                  <a:lnTo>
                    <a:pt x="144" y="30"/>
                  </a:lnTo>
                  <a:lnTo>
                    <a:pt x="144" y="30"/>
                  </a:lnTo>
                  <a:lnTo>
                    <a:pt x="145" y="31"/>
                  </a:lnTo>
                  <a:lnTo>
                    <a:pt x="145" y="31"/>
                  </a:lnTo>
                  <a:lnTo>
                    <a:pt x="145" y="32"/>
                  </a:lnTo>
                  <a:lnTo>
                    <a:pt x="145" y="32"/>
                  </a:lnTo>
                  <a:lnTo>
                    <a:pt x="146" y="33"/>
                  </a:lnTo>
                  <a:lnTo>
                    <a:pt x="146" y="34"/>
                  </a:lnTo>
                  <a:lnTo>
                    <a:pt x="146" y="34"/>
                  </a:lnTo>
                  <a:lnTo>
                    <a:pt x="146" y="35"/>
                  </a:lnTo>
                  <a:lnTo>
                    <a:pt x="146" y="35"/>
                  </a:lnTo>
                  <a:lnTo>
                    <a:pt x="147" y="36"/>
                  </a:lnTo>
                  <a:lnTo>
                    <a:pt x="147" y="36"/>
                  </a:lnTo>
                  <a:lnTo>
                    <a:pt x="147" y="37"/>
                  </a:lnTo>
                  <a:lnTo>
                    <a:pt x="147" y="37"/>
                  </a:lnTo>
                  <a:lnTo>
                    <a:pt x="148" y="38"/>
                  </a:lnTo>
                  <a:lnTo>
                    <a:pt x="148" y="39"/>
                  </a:lnTo>
                  <a:lnTo>
                    <a:pt x="148" y="39"/>
                  </a:lnTo>
                  <a:lnTo>
                    <a:pt x="148" y="40"/>
                  </a:lnTo>
                  <a:lnTo>
                    <a:pt x="149" y="40"/>
                  </a:lnTo>
                  <a:lnTo>
                    <a:pt x="149" y="41"/>
                  </a:lnTo>
                  <a:lnTo>
                    <a:pt x="149" y="41"/>
                  </a:lnTo>
                  <a:lnTo>
                    <a:pt x="149" y="42"/>
                  </a:lnTo>
                  <a:lnTo>
                    <a:pt x="149" y="43"/>
                  </a:lnTo>
                  <a:lnTo>
                    <a:pt x="150" y="43"/>
                  </a:lnTo>
                  <a:lnTo>
                    <a:pt x="150" y="44"/>
                  </a:lnTo>
                  <a:lnTo>
                    <a:pt x="150" y="44"/>
                  </a:lnTo>
                  <a:lnTo>
                    <a:pt x="150" y="45"/>
                  </a:lnTo>
                  <a:lnTo>
                    <a:pt x="151" y="46"/>
                  </a:lnTo>
                  <a:lnTo>
                    <a:pt x="151" y="46"/>
                  </a:lnTo>
                  <a:lnTo>
                    <a:pt x="151" y="47"/>
                  </a:lnTo>
                  <a:lnTo>
                    <a:pt x="151" y="47"/>
                  </a:lnTo>
                  <a:lnTo>
                    <a:pt x="152" y="48"/>
                  </a:lnTo>
                  <a:lnTo>
                    <a:pt x="152" y="49"/>
                  </a:lnTo>
                  <a:lnTo>
                    <a:pt x="152" y="49"/>
                  </a:lnTo>
                  <a:lnTo>
                    <a:pt x="152" y="50"/>
                  </a:lnTo>
                  <a:lnTo>
                    <a:pt x="152" y="50"/>
                  </a:lnTo>
                  <a:lnTo>
                    <a:pt x="153" y="51"/>
                  </a:lnTo>
                  <a:lnTo>
                    <a:pt x="153" y="52"/>
                  </a:lnTo>
                  <a:lnTo>
                    <a:pt x="153" y="52"/>
                  </a:lnTo>
                  <a:lnTo>
                    <a:pt x="153" y="53"/>
                  </a:lnTo>
                  <a:lnTo>
                    <a:pt x="154" y="54"/>
                  </a:lnTo>
                  <a:lnTo>
                    <a:pt x="154" y="54"/>
                  </a:lnTo>
                  <a:lnTo>
                    <a:pt x="154" y="55"/>
                  </a:lnTo>
                  <a:lnTo>
                    <a:pt x="154" y="55"/>
                  </a:lnTo>
                  <a:lnTo>
                    <a:pt x="155" y="56"/>
                  </a:lnTo>
                  <a:lnTo>
                    <a:pt x="155" y="57"/>
                  </a:lnTo>
                  <a:lnTo>
                    <a:pt x="155" y="57"/>
                  </a:lnTo>
                  <a:lnTo>
                    <a:pt x="155" y="58"/>
                  </a:lnTo>
                  <a:lnTo>
                    <a:pt x="155" y="58"/>
                  </a:lnTo>
                  <a:lnTo>
                    <a:pt x="156" y="59"/>
                  </a:lnTo>
                  <a:lnTo>
                    <a:pt x="156" y="60"/>
                  </a:lnTo>
                  <a:lnTo>
                    <a:pt x="156" y="60"/>
                  </a:lnTo>
                  <a:lnTo>
                    <a:pt x="156" y="61"/>
                  </a:lnTo>
                  <a:lnTo>
                    <a:pt x="157" y="62"/>
                  </a:lnTo>
                  <a:lnTo>
                    <a:pt x="157" y="62"/>
                  </a:lnTo>
                  <a:lnTo>
                    <a:pt x="157" y="63"/>
                  </a:lnTo>
                  <a:lnTo>
                    <a:pt x="157" y="63"/>
                  </a:lnTo>
                  <a:lnTo>
                    <a:pt x="158" y="64"/>
                  </a:lnTo>
                  <a:lnTo>
                    <a:pt x="158" y="65"/>
                  </a:lnTo>
                  <a:lnTo>
                    <a:pt x="158" y="65"/>
                  </a:lnTo>
                  <a:lnTo>
                    <a:pt x="158" y="66"/>
                  </a:lnTo>
                  <a:lnTo>
                    <a:pt x="158" y="67"/>
                  </a:lnTo>
                  <a:lnTo>
                    <a:pt x="159" y="67"/>
                  </a:lnTo>
                  <a:lnTo>
                    <a:pt x="159" y="68"/>
                  </a:lnTo>
                  <a:lnTo>
                    <a:pt x="159" y="68"/>
                  </a:lnTo>
                  <a:lnTo>
                    <a:pt x="159" y="69"/>
                  </a:lnTo>
                  <a:lnTo>
                    <a:pt x="160" y="70"/>
                  </a:lnTo>
                  <a:lnTo>
                    <a:pt x="160" y="70"/>
                  </a:lnTo>
                  <a:lnTo>
                    <a:pt x="160" y="71"/>
                  </a:lnTo>
                  <a:lnTo>
                    <a:pt x="160" y="72"/>
                  </a:lnTo>
                  <a:lnTo>
                    <a:pt x="161" y="72"/>
                  </a:lnTo>
                  <a:lnTo>
                    <a:pt x="161" y="73"/>
                  </a:lnTo>
                  <a:lnTo>
                    <a:pt x="161" y="73"/>
                  </a:lnTo>
                  <a:lnTo>
                    <a:pt x="161" y="74"/>
                  </a:lnTo>
                  <a:lnTo>
                    <a:pt x="161" y="75"/>
                  </a:lnTo>
                  <a:lnTo>
                    <a:pt x="162" y="75"/>
                  </a:lnTo>
                  <a:lnTo>
                    <a:pt x="162" y="76"/>
                  </a:lnTo>
                  <a:lnTo>
                    <a:pt x="162" y="76"/>
                  </a:lnTo>
                  <a:lnTo>
                    <a:pt x="162" y="77"/>
                  </a:lnTo>
                  <a:lnTo>
                    <a:pt x="163" y="78"/>
                  </a:lnTo>
                  <a:lnTo>
                    <a:pt x="163" y="78"/>
                  </a:lnTo>
                  <a:lnTo>
                    <a:pt x="163" y="79"/>
                  </a:lnTo>
                  <a:lnTo>
                    <a:pt x="163" y="80"/>
                  </a:lnTo>
                  <a:lnTo>
                    <a:pt x="164" y="80"/>
                  </a:lnTo>
                  <a:lnTo>
                    <a:pt x="164" y="81"/>
                  </a:lnTo>
                  <a:lnTo>
                    <a:pt x="164" y="81"/>
                  </a:lnTo>
                  <a:lnTo>
                    <a:pt x="164" y="82"/>
                  </a:lnTo>
                  <a:lnTo>
                    <a:pt x="164" y="83"/>
                  </a:lnTo>
                  <a:lnTo>
                    <a:pt x="165" y="83"/>
                  </a:lnTo>
                  <a:lnTo>
                    <a:pt x="165" y="84"/>
                  </a:lnTo>
                  <a:lnTo>
                    <a:pt x="165" y="84"/>
                  </a:lnTo>
                  <a:lnTo>
                    <a:pt x="165" y="85"/>
                  </a:lnTo>
                  <a:lnTo>
                    <a:pt x="166" y="86"/>
                  </a:lnTo>
                  <a:lnTo>
                    <a:pt x="166" y="86"/>
                  </a:lnTo>
                  <a:lnTo>
                    <a:pt x="166" y="87"/>
                  </a:lnTo>
                  <a:lnTo>
                    <a:pt x="166" y="87"/>
                  </a:lnTo>
                  <a:lnTo>
                    <a:pt x="167" y="88"/>
                  </a:lnTo>
                  <a:lnTo>
                    <a:pt x="167" y="88"/>
                  </a:lnTo>
                  <a:lnTo>
                    <a:pt x="167" y="89"/>
                  </a:lnTo>
                  <a:lnTo>
                    <a:pt x="167" y="90"/>
                  </a:lnTo>
                  <a:lnTo>
                    <a:pt x="167" y="90"/>
                  </a:lnTo>
                  <a:lnTo>
                    <a:pt x="168" y="91"/>
                  </a:lnTo>
                  <a:lnTo>
                    <a:pt x="168" y="91"/>
                  </a:lnTo>
                  <a:lnTo>
                    <a:pt x="168" y="92"/>
                  </a:lnTo>
                  <a:lnTo>
                    <a:pt x="168" y="93"/>
                  </a:lnTo>
                  <a:lnTo>
                    <a:pt x="169" y="93"/>
                  </a:lnTo>
                  <a:lnTo>
                    <a:pt x="169" y="94"/>
                  </a:lnTo>
                  <a:lnTo>
                    <a:pt x="169" y="94"/>
                  </a:lnTo>
                  <a:lnTo>
                    <a:pt x="169" y="95"/>
                  </a:lnTo>
                  <a:lnTo>
                    <a:pt x="170" y="95"/>
                  </a:lnTo>
                  <a:lnTo>
                    <a:pt x="170" y="96"/>
                  </a:lnTo>
                  <a:lnTo>
                    <a:pt x="170" y="97"/>
                  </a:lnTo>
                  <a:lnTo>
                    <a:pt x="170" y="97"/>
                  </a:lnTo>
                  <a:lnTo>
                    <a:pt x="170" y="98"/>
                  </a:lnTo>
                  <a:lnTo>
                    <a:pt x="171" y="98"/>
                  </a:lnTo>
                  <a:lnTo>
                    <a:pt x="171" y="99"/>
                  </a:lnTo>
                  <a:lnTo>
                    <a:pt x="171" y="99"/>
                  </a:lnTo>
                  <a:lnTo>
                    <a:pt x="171" y="100"/>
                  </a:lnTo>
                  <a:lnTo>
                    <a:pt x="172" y="100"/>
                  </a:lnTo>
                  <a:lnTo>
                    <a:pt x="172" y="101"/>
                  </a:lnTo>
                  <a:lnTo>
                    <a:pt x="172" y="102"/>
                  </a:lnTo>
                  <a:lnTo>
                    <a:pt x="172" y="102"/>
                  </a:lnTo>
                  <a:lnTo>
                    <a:pt x="173" y="103"/>
                  </a:lnTo>
                  <a:lnTo>
                    <a:pt x="173" y="103"/>
                  </a:lnTo>
                  <a:lnTo>
                    <a:pt x="173" y="104"/>
                  </a:lnTo>
                  <a:lnTo>
                    <a:pt x="173" y="104"/>
                  </a:lnTo>
                  <a:lnTo>
                    <a:pt x="173" y="105"/>
                  </a:lnTo>
                  <a:lnTo>
                    <a:pt x="174" y="105"/>
                  </a:lnTo>
                  <a:lnTo>
                    <a:pt x="174" y="106"/>
                  </a:lnTo>
                  <a:lnTo>
                    <a:pt x="174" y="106"/>
                  </a:lnTo>
                  <a:lnTo>
                    <a:pt x="174" y="107"/>
                  </a:lnTo>
                  <a:lnTo>
                    <a:pt x="175" y="107"/>
                  </a:lnTo>
                  <a:lnTo>
                    <a:pt x="175" y="108"/>
                  </a:lnTo>
                  <a:lnTo>
                    <a:pt x="175" y="108"/>
                  </a:lnTo>
                  <a:lnTo>
                    <a:pt x="175" y="109"/>
                  </a:lnTo>
                  <a:lnTo>
                    <a:pt x="176" y="109"/>
                  </a:lnTo>
                  <a:lnTo>
                    <a:pt x="176" y="110"/>
                  </a:lnTo>
                  <a:lnTo>
                    <a:pt x="176" y="110"/>
                  </a:lnTo>
                  <a:lnTo>
                    <a:pt x="176" y="111"/>
                  </a:lnTo>
                  <a:lnTo>
                    <a:pt x="176" y="111"/>
                  </a:lnTo>
                  <a:lnTo>
                    <a:pt x="177" y="112"/>
                  </a:lnTo>
                  <a:lnTo>
                    <a:pt x="177" y="112"/>
                  </a:lnTo>
                  <a:lnTo>
                    <a:pt x="177" y="113"/>
                  </a:lnTo>
                  <a:lnTo>
                    <a:pt x="177" y="113"/>
                  </a:lnTo>
                  <a:lnTo>
                    <a:pt x="178" y="114"/>
                  </a:lnTo>
                  <a:lnTo>
                    <a:pt x="178" y="114"/>
                  </a:lnTo>
                  <a:lnTo>
                    <a:pt x="178" y="115"/>
                  </a:lnTo>
                  <a:lnTo>
                    <a:pt x="178" y="115"/>
                  </a:lnTo>
                  <a:lnTo>
                    <a:pt x="178" y="116"/>
                  </a:lnTo>
                  <a:lnTo>
                    <a:pt x="179" y="116"/>
                  </a:lnTo>
                  <a:lnTo>
                    <a:pt x="179" y="117"/>
                  </a:lnTo>
                  <a:lnTo>
                    <a:pt x="179" y="117"/>
                  </a:lnTo>
                  <a:lnTo>
                    <a:pt x="179" y="118"/>
                  </a:lnTo>
                  <a:lnTo>
                    <a:pt x="180" y="118"/>
                  </a:lnTo>
                  <a:lnTo>
                    <a:pt x="180" y="118"/>
                  </a:lnTo>
                  <a:lnTo>
                    <a:pt x="180" y="119"/>
                  </a:lnTo>
                  <a:lnTo>
                    <a:pt x="180" y="119"/>
                  </a:lnTo>
                  <a:lnTo>
                    <a:pt x="181" y="120"/>
                  </a:lnTo>
                  <a:lnTo>
                    <a:pt x="181" y="120"/>
                  </a:lnTo>
                  <a:lnTo>
                    <a:pt x="181" y="121"/>
                  </a:lnTo>
                  <a:lnTo>
                    <a:pt x="181" y="121"/>
                  </a:lnTo>
                  <a:lnTo>
                    <a:pt x="181" y="122"/>
                  </a:lnTo>
                  <a:lnTo>
                    <a:pt x="182" y="122"/>
                  </a:lnTo>
                  <a:lnTo>
                    <a:pt x="182" y="122"/>
                  </a:lnTo>
                  <a:lnTo>
                    <a:pt x="182" y="123"/>
                  </a:lnTo>
                  <a:lnTo>
                    <a:pt x="182" y="123"/>
                  </a:lnTo>
                  <a:lnTo>
                    <a:pt x="183" y="124"/>
                  </a:lnTo>
                  <a:lnTo>
                    <a:pt x="183" y="124"/>
                  </a:lnTo>
                  <a:lnTo>
                    <a:pt x="183" y="125"/>
                  </a:lnTo>
                  <a:lnTo>
                    <a:pt x="183" y="125"/>
                  </a:lnTo>
                  <a:lnTo>
                    <a:pt x="184" y="125"/>
                  </a:lnTo>
                  <a:lnTo>
                    <a:pt x="184" y="126"/>
                  </a:lnTo>
                  <a:lnTo>
                    <a:pt x="184" y="126"/>
                  </a:lnTo>
                  <a:lnTo>
                    <a:pt x="184" y="127"/>
                  </a:lnTo>
                  <a:lnTo>
                    <a:pt x="184" y="127"/>
                  </a:lnTo>
                  <a:lnTo>
                    <a:pt x="185" y="127"/>
                  </a:lnTo>
                  <a:lnTo>
                    <a:pt x="185" y="128"/>
                  </a:lnTo>
                  <a:lnTo>
                    <a:pt x="185" y="128"/>
                  </a:lnTo>
                  <a:lnTo>
                    <a:pt x="185" y="129"/>
                  </a:lnTo>
                  <a:lnTo>
                    <a:pt x="186" y="129"/>
                  </a:lnTo>
                  <a:lnTo>
                    <a:pt x="186" y="129"/>
                  </a:lnTo>
                  <a:lnTo>
                    <a:pt x="186" y="130"/>
                  </a:lnTo>
                  <a:lnTo>
                    <a:pt x="186" y="130"/>
                  </a:lnTo>
                  <a:lnTo>
                    <a:pt x="187" y="130"/>
                  </a:lnTo>
                  <a:lnTo>
                    <a:pt x="187" y="131"/>
                  </a:lnTo>
                  <a:lnTo>
                    <a:pt x="187" y="131"/>
                  </a:lnTo>
                  <a:lnTo>
                    <a:pt x="187" y="132"/>
                  </a:lnTo>
                  <a:lnTo>
                    <a:pt x="187" y="132"/>
                  </a:lnTo>
                  <a:lnTo>
                    <a:pt x="188" y="132"/>
                  </a:lnTo>
                  <a:lnTo>
                    <a:pt x="188" y="133"/>
                  </a:lnTo>
                  <a:lnTo>
                    <a:pt x="188" y="133"/>
                  </a:lnTo>
                  <a:lnTo>
                    <a:pt x="188" y="133"/>
                  </a:lnTo>
                  <a:lnTo>
                    <a:pt x="189" y="134"/>
                  </a:lnTo>
                  <a:lnTo>
                    <a:pt x="189" y="134"/>
                  </a:lnTo>
                  <a:lnTo>
                    <a:pt x="189" y="134"/>
                  </a:lnTo>
                  <a:lnTo>
                    <a:pt x="189" y="135"/>
                  </a:lnTo>
                  <a:lnTo>
                    <a:pt x="190" y="135"/>
                  </a:lnTo>
                  <a:lnTo>
                    <a:pt x="190" y="135"/>
                  </a:lnTo>
                  <a:lnTo>
                    <a:pt x="190" y="136"/>
                  </a:lnTo>
                  <a:lnTo>
                    <a:pt x="190" y="136"/>
                  </a:lnTo>
                  <a:lnTo>
                    <a:pt x="190" y="136"/>
                  </a:lnTo>
                  <a:lnTo>
                    <a:pt x="191" y="137"/>
                  </a:lnTo>
                  <a:lnTo>
                    <a:pt x="191" y="137"/>
                  </a:lnTo>
                  <a:lnTo>
                    <a:pt x="191" y="137"/>
                  </a:lnTo>
                  <a:lnTo>
                    <a:pt x="191" y="138"/>
                  </a:lnTo>
                  <a:lnTo>
                    <a:pt x="192" y="138"/>
                  </a:lnTo>
                  <a:lnTo>
                    <a:pt x="192" y="138"/>
                  </a:lnTo>
                  <a:lnTo>
                    <a:pt x="192" y="139"/>
                  </a:lnTo>
                  <a:lnTo>
                    <a:pt x="192" y="139"/>
                  </a:lnTo>
                  <a:lnTo>
                    <a:pt x="193" y="139"/>
                  </a:lnTo>
                  <a:lnTo>
                    <a:pt x="193" y="139"/>
                  </a:lnTo>
                  <a:lnTo>
                    <a:pt x="193" y="140"/>
                  </a:lnTo>
                  <a:lnTo>
                    <a:pt x="193" y="140"/>
                  </a:lnTo>
                  <a:lnTo>
                    <a:pt x="193" y="140"/>
                  </a:lnTo>
                  <a:lnTo>
                    <a:pt x="194" y="141"/>
                  </a:lnTo>
                  <a:lnTo>
                    <a:pt x="194" y="141"/>
                  </a:lnTo>
                  <a:lnTo>
                    <a:pt x="194" y="141"/>
                  </a:lnTo>
                  <a:lnTo>
                    <a:pt x="194" y="141"/>
                  </a:lnTo>
                  <a:lnTo>
                    <a:pt x="195" y="142"/>
                  </a:lnTo>
                  <a:lnTo>
                    <a:pt x="195" y="142"/>
                  </a:lnTo>
                  <a:lnTo>
                    <a:pt x="195" y="142"/>
                  </a:lnTo>
                  <a:lnTo>
                    <a:pt x="195" y="143"/>
                  </a:lnTo>
                  <a:lnTo>
                    <a:pt x="196" y="143"/>
                  </a:lnTo>
                  <a:lnTo>
                    <a:pt x="196" y="143"/>
                  </a:lnTo>
                  <a:lnTo>
                    <a:pt x="196" y="143"/>
                  </a:lnTo>
                  <a:lnTo>
                    <a:pt x="196" y="144"/>
                  </a:lnTo>
                  <a:lnTo>
                    <a:pt x="196" y="144"/>
                  </a:lnTo>
                  <a:lnTo>
                    <a:pt x="197" y="144"/>
                  </a:lnTo>
                  <a:lnTo>
                    <a:pt x="197" y="144"/>
                  </a:lnTo>
                  <a:lnTo>
                    <a:pt x="197" y="145"/>
                  </a:lnTo>
                  <a:lnTo>
                    <a:pt x="197" y="145"/>
                  </a:lnTo>
                  <a:lnTo>
                    <a:pt x="198" y="145"/>
                  </a:lnTo>
                  <a:lnTo>
                    <a:pt x="198" y="145"/>
                  </a:lnTo>
                  <a:lnTo>
                    <a:pt x="198" y="146"/>
                  </a:lnTo>
                  <a:lnTo>
                    <a:pt x="198" y="146"/>
                  </a:lnTo>
                  <a:lnTo>
                    <a:pt x="199" y="146"/>
                  </a:lnTo>
                  <a:lnTo>
                    <a:pt x="199" y="146"/>
                  </a:lnTo>
                  <a:lnTo>
                    <a:pt x="199" y="146"/>
                  </a:lnTo>
                  <a:lnTo>
                    <a:pt x="199" y="147"/>
                  </a:lnTo>
                  <a:lnTo>
                    <a:pt x="199" y="147"/>
                  </a:lnTo>
                  <a:lnTo>
                    <a:pt x="200" y="147"/>
                  </a:lnTo>
                  <a:lnTo>
                    <a:pt x="200" y="147"/>
                  </a:lnTo>
                  <a:lnTo>
                    <a:pt x="200" y="148"/>
                  </a:lnTo>
                  <a:lnTo>
                    <a:pt x="200" y="148"/>
                  </a:lnTo>
                  <a:lnTo>
                    <a:pt x="201" y="148"/>
                  </a:lnTo>
                  <a:lnTo>
                    <a:pt x="201" y="148"/>
                  </a:lnTo>
                  <a:lnTo>
                    <a:pt x="201" y="148"/>
                  </a:lnTo>
                  <a:lnTo>
                    <a:pt x="201" y="149"/>
                  </a:lnTo>
                  <a:lnTo>
                    <a:pt x="202" y="149"/>
                  </a:lnTo>
                  <a:lnTo>
                    <a:pt x="202" y="149"/>
                  </a:lnTo>
                  <a:lnTo>
                    <a:pt x="202" y="149"/>
                  </a:lnTo>
                  <a:lnTo>
                    <a:pt x="202" y="149"/>
                  </a:lnTo>
                  <a:lnTo>
                    <a:pt x="202" y="150"/>
                  </a:lnTo>
                  <a:lnTo>
                    <a:pt x="203" y="150"/>
                  </a:lnTo>
                  <a:lnTo>
                    <a:pt x="203" y="150"/>
                  </a:lnTo>
                  <a:lnTo>
                    <a:pt x="203" y="150"/>
                  </a:lnTo>
                  <a:lnTo>
                    <a:pt x="203" y="150"/>
                  </a:lnTo>
                  <a:lnTo>
                    <a:pt x="204" y="151"/>
                  </a:lnTo>
                  <a:lnTo>
                    <a:pt x="204" y="151"/>
                  </a:lnTo>
                  <a:lnTo>
                    <a:pt x="204" y="151"/>
                  </a:lnTo>
                  <a:lnTo>
                    <a:pt x="204" y="151"/>
                  </a:lnTo>
                  <a:lnTo>
                    <a:pt x="205" y="151"/>
                  </a:lnTo>
                  <a:lnTo>
                    <a:pt x="205" y="151"/>
                  </a:lnTo>
                  <a:lnTo>
                    <a:pt x="205" y="152"/>
                  </a:lnTo>
                  <a:lnTo>
                    <a:pt x="205" y="152"/>
                  </a:lnTo>
                  <a:lnTo>
                    <a:pt x="205" y="152"/>
                  </a:lnTo>
                  <a:lnTo>
                    <a:pt x="206" y="152"/>
                  </a:lnTo>
                  <a:lnTo>
                    <a:pt x="206" y="152"/>
                  </a:lnTo>
                  <a:lnTo>
                    <a:pt x="206" y="152"/>
                  </a:lnTo>
                  <a:lnTo>
                    <a:pt x="206" y="153"/>
                  </a:lnTo>
                  <a:lnTo>
                    <a:pt x="207" y="153"/>
                  </a:lnTo>
                  <a:lnTo>
                    <a:pt x="207" y="153"/>
                  </a:lnTo>
                  <a:lnTo>
                    <a:pt x="207" y="153"/>
                  </a:lnTo>
                  <a:lnTo>
                    <a:pt x="207" y="153"/>
                  </a:lnTo>
                  <a:lnTo>
                    <a:pt x="208" y="153"/>
                  </a:lnTo>
                  <a:lnTo>
                    <a:pt x="208" y="153"/>
                  </a:lnTo>
                  <a:lnTo>
                    <a:pt x="208" y="154"/>
                  </a:lnTo>
                  <a:lnTo>
                    <a:pt x="208" y="154"/>
                  </a:lnTo>
                  <a:lnTo>
                    <a:pt x="208" y="154"/>
                  </a:lnTo>
                  <a:lnTo>
                    <a:pt x="209" y="154"/>
                  </a:lnTo>
                  <a:lnTo>
                    <a:pt x="209" y="154"/>
                  </a:lnTo>
                  <a:lnTo>
                    <a:pt x="209" y="154"/>
                  </a:lnTo>
                  <a:lnTo>
                    <a:pt x="209" y="154"/>
                  </a:lnTo>
                  <a:lnTo>
                    <a:pt x="210" y="155"/>
                  </a:lnTo>
                  <a:lnTo>
                    <a:pt x="210" y="155"/>
                  </a:lnTo>
                  <a:lnTo>
                    <a:pt x="210" y="155"/>
                  </a:lnTo>
                  <a:lnTo>
                    <a:pt x="210" y="155"/>
                  </a:lnTo>
                  <a:lnTo>
                    <a:pt x="210" y="155"/>
                  </a:lnTo>
                  <a:lnTo>
                    <a:pt x="211" y="155"/>
                  </a:lnTo>
                  <a:lnTo>
                    <a:pt x="211" y="155"/>
                  </a:lnTo>
                  <a:lnTo>
                    <a:pt x="211" y="156"/>
                  </a:lnTo>
                  <a:lnTo>
                    <a:pt x="211" y="156"/>
                  </a:lnTo>
                  <a:lnTo>
                    <a:pt x="212" y="156"/>
                  </a:lnTo>
                  <a:lnTo>
                    <a:pt x="212" y="156"/>
                  </a:lnTo>
                  <a:lnTo>
                    <a:pt x="212" y="156"/>
                  </a:lnTo>
                  <a:lnTo>
                    <a:pt x="212" y="156"/>
                  </a:lnTo>
                  <a:lnTo>
                    <a:pt x="213" y="156"/>
                  </a:lnTo>
                  <a:lnTo>
                    <a:pt x="213" y="156"/>
                  </a:lnTo>
                  <a:lnTo>
                    <a:pt x="213" y="156"/>
                  </a:lnTo>
                  <a:lnTo>
                    <a:pt x="213" y="157"/>
                  </a:lnTo>
                  <a:lnTo>
                    <a:pt x="213" y="157"/>
                  </a:lnTo>
                  <a:lnTo>
                    <a:pt x="214" y="157"/>
                  </a:lnTo>
                  <a:lnTo>
                    <a:pt x="214" y="157"/>
                  </a:lnTo>
                  <a:lnTo>
                    <a:pt x="214" y="157"/>
                  </a:lnTo>
                  <a:lnTo>
                    <a:pt x="214" y="157"/>
                  </a:lnTo>
                  <a:lnTo>
                    <a:pt x="215" y="157"/>
                  </a:lnTo>
                  <a:lnTo>
                    <a:pt x="215" y="157"/>
                  </a:lnTo>
                  <a:lnTo>
                    <a:pt x="215" y="157"/>
                  </a:lnTo>
                  <a:lnTo>
                    <a:pt x="215" y="157"/>
                  </a:lnTo>
                  <a:lnTo>
                    <a:pt x="216" y="158"/>
                  </a:lnTo>
                  <a:lnTo>
                    <a:pt x="216" y="158"/>
                  </a:lnTo>
                  <a:lnTo>
                    <a:pt x="216" y="158"/>
                  </a:lnTo>
                  <a:lnTo>
                    <a:pt x="216" y="158"/>
                  </a:lnTo>
                  <a:lnTo>
                    <a:pt x="216" y="158"/>
                  </a:lnTo>
                  <a:lnTo>
                    <a:pt x="217" y="158"/>
                  </a:lnTo>
                  <a:lnTo>
                    <a:pt x="217" y="158"/>
                  </a:lnTo>
                  <a:lnTo>
                    <a:pt x="217" y="158"/>
                  </a:lnTo>
                  <a:lnTo>
                    <a:pt x="217" y="158"/>
                  </a:lnTo>
                  <a:lnTo>
                    <a:pt x="218" y="158"/>
                  </a:lnTo>
                  <a:lnTo>
                    <a:pt x="218" y="158"/>
                  </a:lnTo>
                  <a:lnTo>
                    <a:pt x="218" y="159"/>
                  </a:lnTo>
                  <a:lnTo>
                    <a:pt x="218" y="159"/>
                  </a:lnTo>
                  <a:lnTo>
                    <a:pt x="219" y="159"/>
                  </a:lnTo>
                  <a:lnTo>
                    <a:pt x="219" y="159"/>
                  </a:lnTo>
                  <a:lnTo>
                    <a:pt x="219" y="159"/>
                  </a:lnTo>
                  <a:lnTo>
                    <a:pt x="219" y="159"/>
                  </a:lnTo>
                  <a:lnTo>
                    <a:pt x="219" y="159"/>
                  </a:lnTo>
                  <a:lnTo>
                    <a:pt x="220" y="159"/>
                  </a:lnTo>
                  <a:lnTo>
                    <a:pt x="220" y="159"/>
                  </a:lnTo>
                  <a:lnTo>
                    <a:pt x="220" y="159"/>
                  </a:lnTo>
                  <a:lnTo>
                    <a:pt x="220" y="159"/>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68" name="Text Box 320"/>
            <p:cNvSpPr txBox="1">
              <a:spLocks noChangeArrowheads="1"/>
            </p:cNvSpPr>
            <p:nvPr/>
          </p:nvSpPr>
          <p:spPr bwMode="auto">
            <a:xfrm rot="10800000">
              <a:off x="14592" y="11169"/>
              <a:ext cx="270" cy="1647"/>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nchorCtr="1">
              <a:spAutoFit/>
            </a:bodyPr>
            <a:lstStyle/>
            <a:p>
              <a:pPr algn="ctr">
                <a:spcBef>
                  <a:spcPct val="50000"/>
                </a:spcBef>
              </a:pPr>
              <a:r>
                <a:rPr lang="en-US" sz="1600" b="1"/>
                <a:t>Number of Cases</a:t>
              </a:r>
            </a:p>
          </p:txBody>
        </p:sp>
        <p:sp>
          <p:nvSpPr>
            <p:cNvPr id="2369" name="Text Box 321"/>
            <p:cNvSpPr txBox="1">
              <a:spLocks noChangeArrowheads="1"/>
            </p:cNvSpPr>
            <p:nvPr/>
          </p:nvSpPr>
          <p:spPr bwMode="auto">
            <a:xfrm>
              <a:off x="15189" y="13070"/>
              <a:ext cx="1257" cy="21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600" b="1"/>
                <a:t>Peak CPX HR</a:t>
              </a:r>
            </a:p>
          </p:txBody>
        </p:sp>
        <p:sp>
          <p:nvSpPr>
            <p:cNvPr id="2370" name="Text Box 322"/>
            <p:cNvSpPr txBox="1">
              <a:spLocks noChangeArrowheads="1"/>
            </p:cNvSpPr>
            <p:nvPr/>
          </p:nvSpPr>
          <p:spPr bwMode="auto">
            <a:xfrm>
              <a:off x="14981" y="10764"/>
              <a:ext cx="1623" cy="21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600" b="1"/>
                <a:t>MTWA HR ≥105</a:t>
              </a:r>
            </a:p>
          </p:txBody>
        </p:sp>
        <p:sp>
          <p:nvSpPr>
            <p:cNvPr id="2371" name="Text Box 323"/>
            <p:cNvSpPr txBox="1">
              <a:spLocks noChangeArrowheads="1"/>
            </p:cNvSpPr>
            <p:nvPr/>
          </p:nvSpPr>
          <p:spPr bwMode="auto">
            <a:xfrm>
              <a:off x="14637" y="11826"/>
              <a:ext cx="375" cy="19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400"/>
                <a:t>10</a:t>
              </a:r>
            </a:p>
          </p:txBody>
        </p:sp>
        <p:sp>
          <p:nvSpPr>
            <p:cNvPr id="2372" name="Text Box 324"/>
            <p:cNvSpPr txBox="1">
              <a:spLocks noChangeArrowheads="1"/>
            </p:cNvSpPr>
            <p:nvPr/>
          </p:nvSpPr>
          <p:spPr bwMode="auto">
            <a:xfrm>
              <a:off x="14665" y="11369"/>
              <a:ext cx="347" cy="19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400"/>
                <a:t>15</a:t>
              </a:r>
            </a:p>
          </p:txBody>
        </p:sp>
        <p:sp>
          <p:nvSpPr>
            <p:cNvPr id="2373" name="Text Box 325"/>
            <p:cNvSpPr txBox="1">
              <a:spLocks noChangeArrowheads="1"/>
            </p:cNvSpPr>
            <p:nvPr/>
          </p:nvSpPr>
          <p:spPr bwMode="auto">
            <a:xfrm>
              <a:off x="14764" y="12298"/>
              <a:ext cx="248" cy="19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400"/>
                <a:t>5</a:t>
              </a:r>
            </a:p>
          </p:txBody>
        </p:sp>
        <p:sp>
          <p:nvSpPr>
            <p:cNvPr id="2374" name="Text Box 326"/>
            <p:cNvSpPr txBox="1">
              <a:spLocks noChangeArrowheads="1"/>
            </p:cNvSpPr>
            <p:nvPr/>
          </p:nvSpPr>
          <p:spPr bwMode="auto">
            <a:xfrm>
              <a:off x="14764" y="12779"/>
              <a:ext cx="248" cy="193"/>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400"/>
                <a:t>0</a:t>
              </a:r>
            </a:p>
          </p:txBody>
        </p:sp>
      </p:grpSp>
      <p:sp>
        <p:nvSpPr>
          <p:cNvPr id="2375" name="Text Box 327"/>
          <p:cNvSpPr txBox="1">
            <a:spLocks noChangeArrowheads="1"/>
          </p:cNvSpPr>
          <p:nvPr/>
        </p:nvSpPr>
        <p:spPr bwMode="auto">
          <a:xfrm>
            <a:off x="33070800" y="12990513"/>
            <a:ext cx="9994900" cy="519112"/>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800" b="1">
                <a:solidFill>
                  <a:schemeClr val="bg1"/>
                </a:solidFill>
                <a:latin typeface="Arial Narrow" pitchFamily="34" charset="0"/>
              </a:rPr>
              <a:t>     How to transmit your poster file for printing</a:t>
            </a:r>
          </a:p>
        </p:txBody>
      </p:sp>
      <p:sp>
        <p:nvSpPr>
          <p:cNvPr id="2376" name="Text Box 328"/>
          <p:cNvSpPr txBox="1">
            <a:spLocks noChangeArrowheads="1"/>
          </p:cNvSpPr>
          <p:nvPr/>
        </p:nvSpPr>
        <p:spPr bwMode="auto">
          <a:xfrm>
            <a:off x="33070800" y="16829088"/>
            <a:ext cx="9982200" cy="519112"/>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800" b="1">
                <a:solidFill>
                  <a:schemeClr val="bg1"/>
                </a:solidFill>
                <a:latin typeface="Arial Narrow" pitchFamily="34" charset="0"/>
              </a:rPr>
              <a:t>     Contact information</a:t>
            </a:r>
          </a:p>
        </p:txBody>
      </p:sp>
      <p:sp>
        <p:nvSpPr>
          <p:cNvPr id="2377" name="Text Box 329"/>
          <p:cNvSpPr txBox="1">
            <a:spLocks noChangeArrowheads="1"/>
          </p:cNvSpPr>
          <p:nvPr/>
        </p:nvSpPr>
        <p:spPr bwMode="auto">
          <a:xfrm>
            <a:off x="33507363" y="13846175"/>
            <a:ext cx="9004300" cy="256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800" b="1">
                <a:latin typeface="Arial Narrow" pitchFamily="34" charset="0"/>
              </a:rPr>
              <a:t>Ordering  your poster:</a:t>
            </a:r>
          </a:p>
          <a:p>
            <a:r>
              <a:rPr lang="en-US" sz="1800">
                <a:latin typeface="Arial Narrow" pitchFamily="34" charset="0"/>
              </a:rPr>
              <a:t>Go to </a:t>
            </a:r>
            <a:r>
              <a:rPr lang="en-US" sz="1800" b="1" u="sng">
                <a:solidFill>
                  <a:schemeClr val="hlink"/>
                </a:solidFill>
                <a:latin typeface="Arial Narrow" pitchFamily="34" charset="0"/>
              </a:rPr>
              <a:t>www.posters4research.com</a:t>
            </a:r>
            <a:r>
              <a:rPr lang="en-US" sz="1800">
                <a:latin typeface="Arial Narrow" pitchFamily="34" charset="0"/>
              </a:rPr>
              <a:t> and click on </a:t>
            </a:r>
            <a:r>
              <a:rPr lang="en-US" sz="1800" b="1">
                <a:latin typeface="Arial Narrow" pitchFamily="34" charset="0"/>
              </a:rPr>
              <a:t>Order Form</a:t>
            </a:r>
            <a:endParaRPr lang="en-US" sz="1800">
              <a:latin typeface="Arial Narrow" pitchFamily="34" charset="0"/>
            </a:endParaRPr>
          </a:p>
          <a:p>
            <a:r>
              <a:rPr lang="en-US" sz="1800">
                <a:latin typeface="Arial Narrow" pitchFamily="34" charset="0"/>
              </a:rPr>
              <a:t>Fill in the form and your file(s) will be automatically uploaded. </a:t>
            </a:r>
          </a:p>
          <a:p>
            <a:r>
              <a:rPr lang="en-US" sz="1800">
                <a:latin typeface="Arial Narrow" pitchFamily="34" charset="0"/>
              </a:rPr>
              <a:t>You will receive a conformation via e-mail.</a:t>
            </a:r>
          </a:p>
          <a:p>
            <a:endParaRPr lang="en-US" sz="1800">
              <a:latin typeface="Arial Narrow" pitchFamily="34" charset="0"/>
            </a:endParaRPr>
          </a:p>
          <a:p>
            <a:r>
              <a:rPr lang="en-US" sz="1800">
                <a:latin typeface="Arial Narrow" pitchFamily="34" charset="0"/>
              </a:rPr>
              <a:t>Live support is available during normal working hours</a:t>
            </a:r>
          </a:p>
          <a:p>
            <a:r>
              <a:rPr lang="en-US" sz="1800">
                <a:latin typeface="Arial Narrow" pitchFamily="34" charset="0"/>
              </a:rPr>
              <a:t>Monday through Friday (Eastern Time)</a:t>
            </a:r>
          </a:p>
          <a:p>
            <a:r>
              <a:rPr lang="en-US" sz="1800">
                <a:latin typeface="Arial Narrow" pitchFamily="34" charset="0"/>
              </a:rPr>
              <a:t>.</a:t>
            </a:r>
          </a:p>
          <a:p>
            <a:r>
              <a:rPr lang="en-US" sz="1800">
                <a:latin typeface="Arial Narrow" pitchFamily="34" charset="0"/>
              </a:rPr>
              <a:t>You can email us at </a:t>
            </a:r>
            <a:r>
              <a:rPr lang="en-US" sz="1800" u="sng">
                <a:solidFill>
                  <a:schemeClr val="hlink"/>
                </a:solidFill>
                <a:latin typeface="Arial Narrow" pitchFamily="34" charset="0"/>
              </a:rPr>
              <a:t>services@posters4research.com</a:t>
            </a:r>
            <a:r>
              <a:rPr lang="en-US" sz="1800">
                <a:latin typeface="Arial Narrow" pitchFamily="34" charset="0"/>
              </a:rPr>
              <a:t> or call us at 201-945-6787</a:t>
            </a:r>
            <a:r>
              <a:rPr lang="en-US" sz="1800" b="1">
                <a:latin typeface="Arial Narrow" pitchFamily="34" charset="0"/>
              </a:rPr>
              <a:t>.</a:t>
            </a:r>
          </a:p>
        </p:txBody>
      </p:sp>
      <p:sp>
        <p:nvSpPr>
          <p:cNvPr id="2378" name="Text Box 330"/>
          <p:cNvSpPr txBox="1">
            <a:spLocks noChangeArrowheads="1"/>
          </p:cNvSpPr>
          <p:nvPr/>
        </p:nvSpPr>
        <p:spPr bwMode="auto">
          <a:xfrm>
            <a:off x="33507363" y="17719675"/>
            <a:ext cx="8561387" cy="3113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800" b="1">
                <a:latin typeface="Arial Narrow" pitchFamily="34" charset="0"/>
              </a:rPr>
              <a:t>P&amp;D Display Graphics, LLC</a:t>
            </a:r>
            <a:br>
              <a:rPr lang="en-US" sz="1800" b="1">
                <a:latin typeface="Arial Narrow" pitchFamily="34" charset="0"/>
              </a:rPr>
            </a:br>
            <a:endParaRPr lang="en-US" sz="1800">
              <a:latin typeface="Arial Narrow" pitchFamily="34" charset="0"/>
            </a:endParaRPr>
          </a:p>
          <a:p>
            <a:r>
              <a:rPr lang="en-US" sz="1800">
                <a:latin typeface="Arial Narrow" pitchFamily="34" charset="0"/>
              </a:rPr>
              <a:t>700 Grand Avenue</a:t>
            </a:r>
          </a:p>
          <a:p>
            <a:r>
              <a:rPr lang="en-US" sz="1800">
                <a:latin typeface="Arial Narrow" pitchFamily="34" charset="0"/>
              </a:rPr>
              <a:t>Suite 11</a:t>
            </a:r>
          </a:p>
          <a:p>
            <a:r>
              <a:rPr lang="en-US" sz="1800">
                <a:latin typeface="Arial Narrow" pitchFamily="34" charset="0"/>
              </a:rPr>
              <a:t>Ridgefield, NJ 07657</a:t>
            </a:r>
            <a:br>
              <a:rPr lang="en-US" sz="1800">
                <a:latin typeface="Arial Narrow" pitchFamily="34" charset="0"/>
              </a:rPr>
            </a:br>
            <a:r>
              <a:rPr lang="en-US" sz="1800">
                <a:latin typeface="Arial Narrow" pitchFamily="34" charset="0"/>
              </a:rPr>
              <a:t/>
            </a:r>
            <a:br>
              <a:rPr lang="en-US" sz="1800">
                <a:latin typeface="Arial Narrow" pitchFamily="34" charset="0"/>
              </a:rPr>
            </a:br>
            <a:r>
              <a:rPr lang="en-US" sz="1800">
                <a:latin typeface="Arial Narrow" pitchFamily="34" charset="0"/>
              </a:rPr>
              <a:t>Telephone: 201-945-6787</a:t>
            </a:r>
            <a:br>
              <a:rPr lang="en-US" sz="1800">
                <a:latin typeface="Arial Narrow" pitchFamily="34" charset="0"/>
              </a:rPr>
            </a:br>
            <a:r>
              <a:rPr lang="en-US" sz="1800">
                <a:latin typeface="Arial Narrow" pitchFamily="34" charset="0"/>
              </a:rPr>
              <a:t>E-mail: </a:t>
            </a:r>
            <a:r>
              <a:rPr lang="en-US" sz="1800" u="sng">
                <a:solidFill>
                  <a:schemeClr val="hlink"/>
                </a:solidFill>
                <a:latin typeface="Arial Narrow" pitchFamily="34" charset="0"/>
              </a:rPr>
              <a:t>services@posters4research.com</a:t>
            </a:r>
            <a:endParaRPr lang="en-US" sz="1800">
              <a:latin typeface="Arial Narrow" pitchFamily="34" charset="0"/>
            </a:endParaRPr>
          </a:p>
          <a:p>
            <a:r>
              <a:rPr lang="en-US" sz="1800">
                <a:latin typeface="Arial Narrow" pitchFamily="34" charset="0"/>
              </a:rPr>
              <a:t>Attribution: </a:t>
            </a:r>
          </a:p>
          <a:p>
            <a:r>
              <a:rPr lang="en-US" sz="1800">
                <a:latin typeface="Arial Narrow" pitchFamily="34" charset="0"/>
              </a:rPr>
              <a:t>Purrington, C.B. 2006. Advice on designing scientific posters. </a:t>
            </a:r>
          </a:p>
          <a:p>
            <a:endParaRPr lang="en-US" sz="1800">
              <a:latin typeface="Arial Narrow" pitchFamily="34" charset="0"/>
            </a:endParaRPr>
          </a:p>
        </p:txBody>
      </p:sp>
      <p:sp>
        <p:nvSpPr>
          <p:cNvPr id="2379" name="Text Box 331"/>
          <p:cNvSpPr txBox="1">
            <a:spLocks noChangeArrowheads="1"/>
          </p:cNvSpPr>
          <p:nvPr/>
        </p:nvSpPr>
        <p:spPr bwMode="auto">
          <a:xfrm>
            <a:off x="33070800" y="3752850"/>
            <a:ext cx="9993313" cy="5191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800" b="1">
                <a:solidFill>
                  <a:schemeClr val="bg1"/>
                </a:solidFill>
                <a:latin typeface="Arial Narrow" pitchFamily="34" charset="0"/>
              </a:rPr>
              <a:t>     Design review suggestions</a:t>
            </a:r>
          </a:p>
        </p:txBody>
      </p:sp>
      <p:sp>
        <p:nvSpPr>
          <p:cNvPr id="2380" name="Text Box 332"/>
          <p:cNvSpPr txBox="1">
            <a:spLocks noChangeArrowheads="1"/>
          </p:cNvSpPr>
          <p:nvPr/>
        </p:nvSpPr>
        <p:spPr bwMode="auto">
          <a:xfrm>
            <a:off x="33507363" y="4624388"/>
            <a:ext cx="8978900" cy="5310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800" b="1" i="1">
                <a:solidFill>
                  <a:srgbClr val="800000"/>
                </a:solidFill>
                <a:latin typeface="Arial Narrow" pitchFamily="34" charset="0"/>
              </a:rPr>
              <a:t>Less is More - </a:t>
            </a:r>
            <a:r>
              <a:rPr lang="en-US" sz="1800">
                <a:latin typeface="Arial Narrow" pitchFamily="34" charset="0"/>
              </a:rPr>
              <a:t> Try to keep your word count as low as possible to maximize the chance that viewers will actually read your poster: shoot for 800 words or less.</a:t>
            </a:r>
          </a:p>
          <a:p>
            <a:pPr eaLnBrk="0" hangingPunct="0"/>
            <a:endParaRPr lang="en-US" sz="1800">
              <a:latin typeface="Arial Narrow" pitchFamily="34" charset="0"/>
            </a:endParaRPr>
          </a:p>
          <a:p>
            <a:pPr eaLnBrk="0" hangingPunct="0"/>
            <a:r>
              <a:rPr lang="en-US" sz="1800" b="1" i="1">
                <a:solidFill>
                  <a:srgbClr val="800000"/>
                </a:solidFill>
                <a:latin typeface="Arial Narrow" pitchFamily="34" charset="0"/>
              </a:rPr>
              <a:t>Use your real estate wisely –</a:t>
            </a:r>
            <a:r>
              <a:rPr lang="en-US" sz="1800">
                <a:latin typeface="Arial Narrow" pitchFamily="34" charset="0"/>
              </a:rPr>
              <a:t> demote less important sections (that few people read) to the undesirable real estate at the bottom portion of your poster, freeing up the right-hand column area for your Conclusions </a:t>
            </a:r>
          </a:p>
          <a:p>
            <a:pPr eaLnBrk="0" hangingPunct="0"/>
            <a:endParaRPr lang="en-US" sz="1800">
              <a:latin typeface="Arial Narrow" pitchFamily="34" charset="0"/>
            </a:endParaRPr>
          </a:p>
          <a:p>
            <a:pPr eaLnBrk="0" hangingPunct="0"/>
            <a:r>
              <a:rPr lang="en-US" sz="1800" b="1" i="1">
                <a:solidFill>
                  <a:srgbClr val="800000"/>
                </a:solidFill>
                <a:latin typeface="Arial Narrow" pitchFamily="34" charset="0"/>
              </a:rPr>
              <a:t>Font Size –</a:t>
            </a:r>
            <a:r>
              <a:rPr lang="en-US" sz="1800">
                <a:latin typeface="Arial Narrow" pitchFamily="34" charset="0"/>
              </a:rPr>
              <a:t> All information should be legible from six feet do not forget this includes labels on whatever charts and graphs you may incorporate in your poster</a:t>
            </a:r>
          </a:p>
          <a:p>
            <a:pPr eaLnBrk="0" hangingPunct="0"/>
            <a:endParaRPr lang="en-US" sz="1800">
              <a:latin typeface="Arial Narrow" pitchFamily="34" charset="0"/>
            </a:endParaRPr>
          </a:p>
          <a:p>
            <a:pPr eaLnBrk="0" hangingPunct="0"/>
            <a:r>
              <a:rPr lang="en-US" sz="1800" b="1" i="1">
                <a:solidFill>
                  <a:srgbClr val="800000"/>
                </a:solidFill>
                <a:latin typeface="Arial Narrow" pitchFamily="34" charset="0"/>
                <a:ea typeface="Times New Roman" pitchFamily="18" charset="0"/>
                <a:cs typeface="Arial" charset="0"/>
              </a:rPr>
              <a:t>Do not use underlines with lower case text -</a:t>
            </a:r>
            <a:r>
              <a:rPr lang="en-US" sz="1800">
                <a:solidFill>
                  <a:srgbClr val="000000"/>
                </a:solidFill>
                <a:latin typeface="Arial Narrow" pitchFamily="34" charset="0"/>
                <a:ea typeface="Times New Roman" pitchFamily="18" charset="0"/>
                <a:cs typeface="Arial" charset="0"/>
              </a:rPr>
              <a:t> Take care when using underlines.   Lower case letters like </a:t>
            </a:r>
            <a:r>
              <a:rPr lang="en-US" sz="1800" u="sng">
                <a:solidFill>
                  <a:srgbClr val="000000"/>
                </a:solidFill>
                <a:latin typeface="Arial Narrow" pitchFamily="34" charset="0"/>
                <a:ea typeface="Times New Roman" pitchFamily="18" charset="0"/>
                <a:cs typeface="Arial" charset="0"/>
              </a:rPr>
              <a:t>g,j,p,q,y</a:t>
            </a:r>
            <a:r>
              <a:rPr lang="en-US" sz="1800">
                <a:solidFill>
                  <a:srgbClr val="000000"/>
                </a:solidFill>
                <a:latin typeface="Arial Narrow" pitchFamily="34" charset="0"/>
                <a:ea typeface="Times New Roman" pitchFamily="18" charset="0"/>
                <a:cs typeface="Arial" charset="0"/>
              </a:rPr>
              <a:t> will have the underline run through them, rendering them more difficult to read</a:t>
            </a:r>
            <a:endParaRPr lang="en-US" sz="1800">
              <a:latin typeface="Arial Narrow" pitchFamily="34" charset="0"/>
            </a:endParaRPr>
          </a:p>
          <a:p>
            <a:pPr eaLnBrk="0" hangingPunct="0"/>
            <a:endParaRPr lang="en-US" sz="1800">
              <a:latin typeface="Arial Narrow" pitchFamily="34" charset="0"/>
            </a:endParaRPr>
          </a:p>
          <a:p>
            <a:pPr eaLnBrk="0" hangingPunct="0"/>
            <a:r>
              <a:rPr lang="en-US" sz="1800" b="1" i="1">
                <a:solidFill>
                  <a:srgbClr val="800000"/>
                </a:solidFill>
                <a:latin typeface="Arial Narrow" pitchFamily="34" charset="0"/>
              </a:rPr>
              <a:t>Do not proof your own work – </a:t>
            </a:r>
            <a:r>
              <a:rPr lang="en-US" sz="1800">
                <a:latin typeface="Arial Narrow" pitchFamily="34" charset="0"/>
              </a:rPr>
              <a:t>This very important</a:t>
            </a:r>
          </a:p>
          <a:p>
            <a:pPr eaLnBrk="0" hangingPunct="0"/>
            <a:endParaRPr lang="en-US" sz="1800">
              <a:latin typeface="Arial Narrow" pitchFamily="34" charset="0"/>
            </a:endParaRPr>
          </a:p>
          <a:p>
            <a:pPr eaLnBrk="0" hangingPunct="0"/>
            <a:r>
              <a:rPr lang="en-US" sz="1800" b="1" i="1">
                <a:solidFill>
                  <a:srgbClr val="800000"/>
                </a:solidFill>
                <a:latin typeface="Arial Narrow" pitchFamily="34" charset="0"/>
              </a:rPr>
              <a:t>The rough draft process -</a:t>
            </a:r>
            <a:r>
              <a:rPr lang="en-US" sz="1800">
                <a:latin typeface="Arial Narrow" pitchFamily="34" charset="0"/>
              </a:rPr>
              <a:t> Rough drafts are especially helpful. Remember you have been intimately involved in your project and may assume as obvious information others may not follow. Find volunteers to look at your poster when you are </a:t>
            </a:r>
            <a:r>
              <a:rPr lang="en-US" sz="1800" i="1">
                <a:latin typeface="Arial Narrow" pitchFamily="34" charset="0"/>
              </a:rPr>
              <a:t>not </a:t>
            </a:r>
            <a:r>
              <a:rPr lang="en-US" sz="1800">
                <a:latin typeface="Arial Narrow" pitchFamily="34" charset="0"/>
              </a:rPr>
              <a:t> present--ask them to leave their suggestions on small Post-Its. Ask them to comment on word count, prose style, idea flow, figure clarity, font size, spelling, etc.</a:t>
            </a:r>
          </a:p>
        </p:txBody>
      </p:sp>
      <p:sp>
        <p:nvSpPr>
          <p:cNvPr id="2381" name="Text Box 333"/>
          <p:cNvSpPr txBox="1">
            <a:spLocks noChangeArrowheads="1"/>
          </p:cNvSpPr>
          <p:nvPr/>
        </p:nvSpPr>
        <p:spPr bwMode="auto">
          <a:xfrm>
            <a:off x="33070800" y="10263188"/>
            <a:ext cx="9982200" cy="519112"/>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800" b="1">
                <a:solidFill>
                  <a:schemeClr val="bg1"/>
                </a:solidFill>
                <a:latin typeface="Arial Narrow" pitchFamily="34" charset="0"/>
              </a:rPr>
              <a:t>     We are there for you…</a:t>
            </a:r>
          </a:p>
        </p:txBody>
      </p:sp>
      <p:sp>
        <p:nvSpPr>
          <p:cNvPr id="2382" name="Text Box 334"/>
          <p:cNvSpPr txBox="1">
            <a:spLocks noChangeArrowheads="1"/>
          </p:cNvSpPr>
          <p:nvPr/>
        </p:nvSpPr>
        <p:spPr bwMode="auto">
          <a:xfrm>
            <a:off x="33507363" y="11136313"/>
            <a:ext cx="9002712" cy="1465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800">
                <a:latin typeface="Arial Narrow" pitchFamily="34" charset="0"/>
              </a:rPr>
              <a:t>Don’t have the time or the desire to create your poster? We can do it for you just call </a:t>
            </a:r>
            <a:r>
              <a:rPr lang="en-US" sz="1800" b="1">
                <a:latin typeface="Arial Narrow" pitchFamily="34" charset="0"/>
              </a:rPr>
              <a:t>201-945-6787</a:t>
            </a:r>
            <a:r>
              <a:rPr lang="en-US" sz="1800">
                <a:latin typeface="Arial Narrow" pitchFamily="34" charset="0"/>
              </a:rPr>
              <a:t> to discuss your project </a:t>
            </a:r>
          </a:p>
          <a:p>
            <a:pPr eaLnBrk="0" hangingPunct="0"/>
            <a:endParaRPr lang="en-US" sz="1800">
              <a:latin typeface="Arial Narrow" pitchFamily="34" charset="0"/>
            </a:endParaRPr>
          </a:p>
          <a:p>
            <a:pPr eaLnBrk="0" hangingPunct="0"/>
            <a:r>
              <a:rPr lang="en-US" sz="1800">
                <a:latin typeface="Arial Narrow" pitchFamily="34" charset="0"/>
              </a:rPr>
              <a:t>Have questions about how to setup your poster? We are here to help please feel free to call or email us any time.</a:t>
            </a:r>
          </a:p>
        </p:txBody>
      </p:sp>
    </p:spTree>
  </p:cSld>
  <p:clrMapOvr>
    <a:masterClrMapping/>
  </p:clrMapOvr>
</p:sld>
</file>

<file path=ppt/theme/theme1.xml><?xml version="1.0" encoding="utf-8"?>
<a:theme xmlns:a="http://schemas.openxmlformats.org/drawingml/2006/main" name="Custom Design">
  <a:themeElements>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762375" rtl="0" eaLnBrk="1" fontAlgn="base" latinLnBrk="0" hangingPunct="1">
          <a:lnSpc>
            <a:spcPct val="100000"/>
          </a:lnSpc>
          <a:spcBef>
            <a:spcPct val="0"/>
          </a:spcBef>
          <a:spcAft>
            <a:spcPct val="0"/>
          </a:spcAft>
          <a:buClrTx/>
          <a:buSzTx/>
          <a:buFontTx/>
          <a:buNone/>
          <a:tabLst/>
          <a:defRPr kumimoji="0" lang="en-US" sz="7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762375" rtl="0" eaLnBrk="1" fontAlgn="base" latinLnBrk="0" hangingPunct="1">
          <a:lnSpc>
            <a:spcPct val="100000"/>
          </a:lnSpc>
          <a:spcBef>
            <a:spcPct val="0"/>
          </a:spcBef>
          <a:spcAft>
            <a:spcPct val="0"/>
          </a:spcAft>
          <a:buClrTx/>
          <a:buSzTx/>
          <a:buFontTx/>
          <a:buNone/>
          <a:tabLst/>
          <a:defRPr kumimoji="0" lang="en-US" sz="74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762375" rtl="0" eaLnBrk="1" fontAlgn="base" latinLnBrk="0" hangingPunct="1">
          <a:lnSpc>
            <a:spcPct val="100000"/>
          </a:lnSpc>
          <a:spcBef>
            <a:spcPct val="0"/>
          </a:spcBef>
          <a:spcAft>
            <a:spcPct val="0"/>
          </a:spcAft>
          <a:buClrTx/>
          <a:buSzTx/>
          <a:buFontTx/>
          <a:buNone/>
          <a:tabLst/>
          <a:defRPr kumimoji="0" lang="en-US" sz="7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762375" rtl="0" eaLnBrk="1" fontAlgn="base" latinLnBrk="0" hangingPunct="1">
          <a:lnSpc>
            <a:spcPct val="100000"/>
          </a:lnSpc>
          <a:spcBef>
            <a:spcPct val="0"/>
          </a:spcBef>
          <a:spcAft>
            <a:spcPct val="0"/>
          </a:spcAft>
          <a:buClrTx/>
          <a:buSzTx/>
          <a:buFontTx/>
          <a:buNone/>
          <a:tabLst/>
          <a:defRPr kumimoji="0" lang="en-US" sz="7400" b="0" i="0" u="none" strike="noStrike" cap="none" normalizeH="0" baseline="0" smtClean="0">
            <a:ln>
              <a:noFill/>
            </a:ln>
            <a:solidFill>
              <a:schemeClr val="tx1"/>
            </a:solidFill>
            <a:effectLst/>
            <a:latin typeface="Arial"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1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762375" rtl="0" eaLnBrk="1" fontAlgn="base" latinLnBrk="0" hangingPunct="1">
          <a:lnSpc>
            <a:spcPct val="100000"/>
          </a:lnSpc>
          <a:spcBef>
            <a:spcPct val="0"/>
          </a:spcBef>
          <a:spcAft>
            <a:spcPct val="0"/>
          </a:spcAft>
          <a:buClrTx/>
          <a:buSzTx/>
          <a:buFontTx/>
          <a:buNone/>
          <a:tabLst/>
          <a:defRPr kumimoji="0" lang="en-US" sz="7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762375" rtl="0" eaLnBrk="1" fontAlgn="base" latinLnBrk="0" hangingPunct="1">
          <a:lnSpc>
            <a:spcPct val="100000"/>
          </a:lnSpc>
          <a:spcBef>
            <a:spcPct val="0"/>
          </a:spcBef>
          <a:spcAft>
            <a:spcPct val="0"/>
          </a:spcAft>
          <a:buClrTx/>
          <a:buSzTx/>
          <a:buFontTx/>
          <a:buNone/>
          <a:tabLst/>
          <a:defRPr kumimoji="0" lang="en-US" sz="7400" b="0" i="0" u="none" strike="noStrike" cap="none" normalizeH="0" baseline="0" smtClean="0">
            <a:ln>
              <a:noFill/>
            </a:ln>
            <a:solidFill>
              <a:schemeClr val="tx1"/>
            </a:solidFill>
            <a:effectLst/>
            <a:latin typeface="Arial"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2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Custom Design">
  <a:themeElements>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762375" rtl="0" eaLnBrk="1" fontAlgn="base" latinLnBrk="0" hangingPunct="1">
          <a:lnSpc>
            <a:spcPct val="100000"/>
          </a:lnSpc>
          <a:spcBef>
            <a:spcPct val="0"/>
          </a:spcBef>
          <a:spcAft>
            <a:spcPct val="0"/>
          </a:spcAft>
          <a:buClrTx/>
          <a:buSzTx/>
          <a:buFontTx/>
          <a:buNone/>
          <a:tabLst/>
          <a:defRPr kumimoji="0" lang="en-US" sz="7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762375" rtl="0" eaLnBrk="1" fontAlgn="base" latinLnBrk="0" hangingPunct="1">
          <a:lnSpc>
            <a:spcPct val="100000"/>
          </a:lnSpc>
          <a:spcBef>
            <a:spcPct val="0"/>
          </a:spcBef>
          <a:spcAft>
            <a:spcPct val="0"/>
          </a:spcAft>
          <a:buClrTx/>
          <a:buSzTx/>
          <a:buFontTx/>
          <a:buNone/>
          <a:tabLst/>
          <a:defRPr kumimoji="0" lang="en-US" sz="7400" b="0" i="0" u="none" strike="noStrike" cap="none" normalizeH="0" baseline="0" smtClean="0">
            <a:ln>
              <a:noFill/>
            </a:ln>
            <a:solidFill>
              <a:schemeClr val="tx1"/>
            </a:solidFill>
            <a:effectLst/>
            <a:latin typeface="Arial" charset="0"/>
          </a:defRPr>
        </a:defPPr>
      </a:lstStyle>
    </a:lnDef>
  </a:objectDefaults>
  <a:extraClrSchemeLst>
    <a:extraClrScheme>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4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4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Custom Design">
  <a:themeElements>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5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762375" rtl="0" eaLnBrk="1" fontAlgn="base" latinLnBrk="0" hangingPunct="1">
          <a:lnSpc>
            <a:spcPct val="100000"/>
          </a:lnSpc>
          <a:spcBef>
            <a:spcPct val="0"/>
          </a:spcBef>
          <a:spcAft>
            <a:spcPct val="0"/>
          </a:spcAft>
          <a:buClrTx/>
          <a:buSzTx/>
          <a:buFontTx/>
          <a:buNone/>
          <a:tabLst/>
          <a:defRPr kumimoji="0" lang="en-US" sz="7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762375" rtl="0" eaLnBrk="1" fontAlgn="base" latinLnBrk="0" hangingPunct="1">
          <a:lnSpc>
            <a:spcPct val="100000"/>
          </a:lnSpc>
          <a:spcBef>
            <a:spcPct val="0"/>
          </a:spcBef>
          <a:spcAft>
            <a:spcPct val="0"/>
          </a:spcAft>
          <a:buClrTx/>
          <a:buSzTx/>
          <a:buFontTx/>
          <a:buNone/>
          <a:tabLst/>
          <a:defRPr kumimoji="0" lang="en-US" sz="7400" b="0" i="0" u="none" strike="noStrike" cap="none" normalizeH="0" baseline="0" smtClean="0">
            <a:ln>
              <a:noFill/>
            </a:ln>
            <a:solidFill>
              <a:schemeClr val="tx1"/>
            </a:solidFill>
            <a:effectLst/>
            <a:latin typeface="Arial" charset="0"/>
          </a:defRPr>
        </a:defPPr>
      </a:lstStyle>
    </a:lnDef>
  </a:objectDefaults>
  <a:extraClrSchemeLst>
    <a:extraClrScheme>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5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5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5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5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5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5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5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5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5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5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5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5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5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Custom Design">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762375" rtl="0" eaLnBrk="1" fontAlgn="base" latinLnBrk="0" hangingPunct="1">
          <a:lnSpc>
            <a:spcPct val="100000"/>
          </a:lnSpc>
          <a:spcBef>
            <a:spcPct val="0"/>
          </a:spcBef>
          <a:spcAft>
            <a:spcPct val="0"/>
          </a:spcAft>
          <a:buClrTx/>
          <a:buSzTx/>
          <a:buFontTx/>
          <a:buNone/>
          <a:tabLst/>
          <a:defRPr kumimoji="0" lang="en-US" sz="7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762375" rtl="0" eaLnBrk="1" fontAlgn="base" latinLnBrk="0" hangingPunct="1">
          <a:lnSpc>
            <a:spcPct val="100000"/>
          </a:lnSpc>
          <a:spcBef>
            <a:spcPct val="0"/>
          </a:spcBef>
          <a:spcAft>
            <a:spcPct val="0"/>
          </a:spcAft>
          <a:buClrTx/>
          <a:buSzTx/>
          <a:buFontTx/>
          <a:buNone/>
          <a:tabLst/>
          <a:defRPr kumimoji="0" lang="en-US" sz="7400" b="0" i="0" u="none" strike="noStrike" cap="none" normalizeH="0" baseline="0" smtClean="0">
            <a:ln>
              <a:noFill/>
            </a:ln>
            <a:solidFill>
              <a:schemeClr val="tx1"/>
            </a:solidFill>
            <a:effectLst/>
            <a:latin typeface="Arial"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3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Custom Design">
  <a:themeElements>
    <a:clrScheme name="6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6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762375" rtl="0" eaLnBrk="1" fontAlgn="base" latinLnBrk="0" hangingPunct="1">
          <a:lnSpc>
            <a:spcPct val="100000"/>
          </a:lnSpc>
          <a:spcBef>
            <a:spcPct val="0"/>
          </a:spcBef>
          <a:spcAft>
            <a:spcPct val="0"/>
          </a:spcAft>
          <a:buClrTx/>
          <a:buSzTx/>
          <a:buFontTx/>
          <a:buNone/>
          <a:tabLst/>
          <a:defRPr kumimoji="0" lang="en-US" sz="7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762375" rtl="0" eaLnBrk="1" fontAlgn="base" latinLnBrk="0" hangingPunct="1">
          <a:lnSpc>
            <a:spcPct val="100000"/>
          </a:lnSpc>
          <a:spcBef>
            <a:spcPct val="0"/>
          </a:spcBef>
          <a:spcAft>
            <a:spcPct val="0"/>
          </a:spcAft>
          <a:buClrTx/>
          <a:buSzTx/>
          <a:buFontTx/>
          <a:buNone/>
          <a:tabLst/>
          <a:defRPr kumimoji="0" lang="en-US" sz="7400" b="0" i="0" u="none" strike="noStrike" cap="none" normalizeH="0" baseline="0" smtClean="0">
            <a:ln>
              <a:noFill/>
            </a:ln>
            <a:solidFill>
              <a:schemeClr val="tx1"/>
            </a:solidFill>
            <a:effectLst/>
            <a:latin typeface="Arial" charset="0"/>
          </a:defRPr>
        </a:defPPr>
      </a:lstStyle>
    </a:lnDef>
  </a:objectDefaults>
  <a:extraClrSchemeLst>
    <a:extraClrScheme>
      <a:clrScheme name="6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6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6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6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6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6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6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6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6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6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6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6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6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6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956</Words>
  <Application>Microsoft Office PowerPoint</Application>
  <PresentationFormat>Custom</PresentationFormat>
  <Paragraphs>147</Paragraphs>
  <Slides>1</Slides>
  <Notes>1</Notes>
  <HiddenSlides>0</HiddenSlides>
  <MMClips>0</MMClips>
  <ScaleCrop>false</ScaleCrop>
  <HeadingPairs>
    <vt:vector size="6" baseType="variant">
      <vt:variant>
        <vt:lpstr>Fonts Used</vt:lpstr>
      </vt:variant>
      <vt:variant>
        <vt:i4>6</vt:i4>
      </vt:variant>
      <vt:variant>
        <vt:lpstr>Theme</vt:lpstr>
      </vt:variant>
      <vt:variant>
        <vt:i4>7</vt:i4>
      </vt:variant>
      <vt:variant>
        <vt:lpstr>Slide Titles</vt:lpstr>
      </vt:variant>
      <vt:variant>
        <vt:i4>1</vt:i4>
      </vt:variant>
    </vt:vector>
  </HeadingPairs>
  <TitlesOfParts>
    <vt:vector size="14" baseType="lpstr">
      <vt:lpstr>Arial</vt:lpstr>
      <vt:lpstr>Arial Black</vt:lpstr>
      <vt:lpstr>Comic Sans MS</vt:lpstr>
      <vt:lpstr>Arial Narrow</vt:lpstr>
      <vt:lpstr>Times</vt:lpstr>
      <vt:lpstr>Times New Roman</vt:lpstr>
      <vt:lpstr>Custom Design</vt:lpstr>
      <vt:lpstr>1_Custom Design</vt:lpstr>
      <vt:lpstr>2_Custom Design</vt:lpstr>
      <vt:lpstr>4_Custom Design</vt:lpstr>
      <vt:lpstr>5_Custom Design</vt:lpstr>
      <vt:lpstr>3_Custom Design</vt:lpstr>
      <vt:lpstr>6_Custom Design</vt:lpstr>
      <vt:lpstr>PowerPoint Presentation</vt:lpstr>
    </vt:vector>
  </TitlesOfParts>
  <Company>P&amp;D Display Graphics, LLC</Company>
  <LinksUpToDate>false</LinksUpToDate>
  <SharedDoc>false</SharedDoc>
  <HyperlinkBase>www.posters4research.com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Perry Stein</dc:creator>
  <dc:description>For output services or help using this template go to:_x000d_
www.posters4research.com_x000d_
copyright of P&amp;D Display Graphics, LLC</dc:description>
  <cp:lastModifiedBy>Perry Stein</cp:lastModifiedBy>
  <cp:revision>6</cp:revision>
  <dcterms:created xsi:type="dcterms:W3CDTF">2007-08-02T20:03:14Z</dcterms:created>
  <dcterms:modified xsi:type="dcterms:W3CDTF">2011-09-28T02:23:24Z</dcterms:modified>
</cp:coreProperties>
</file>