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notesMasterIdLst>
    <p:notesMasterId r:id="rId3"/>
  </p:notesMasterIdLst>
  <p:sldIdLst>
    <p:sldId id="256" r:id="rId2"/>
  </p:sldIdLst>
  <p:sldSz cx="32918400" cy="219456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6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6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6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6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6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6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6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6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6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8" autoAdjust="0"/>
    <p:restoredTop sz="94737" autoAdjust="0"/>
  </p:normalViewPr>
  <p:slideViewPr>
    <p:cSldViewPr>
      <p:cViewPr varScale="1">
        <p:scale>
          <a:sx n="19" d="100"/>
          <a:sy n="19" d="100"/>
        </p:scale>
        <p:origin x="-630" y="-162"/>
      </p:cViewPr>
      <p:guideLst>
        <p:guide orient="horz" pos="6912"/>
        <p:guide pos="10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857250" y="685800"/>
            <a:ext cx="51435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E52E301-8590-4E00-B89C-835BF3D4E4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1835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773CF1-386F-42B9-8764-05CD219F6A63}" type="slidenum">
              <a:rPr lang="en-US"/>
              <a:pPr/>
              <a:t>1</a:t>
            </a:fld>
            <a:endParaRPr lang="en-US"/>
          </a:p>
        </p:txBody>
      </p:sp>
      <p:sp>
        <p:nvSpPr>
          <p:cNvPr id="112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6816725"/>
            <a:ext cx="27981275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12436475"/>
            <a:ext cx="23044150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757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151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4625" y="847725"/>
            <a:ext cx="7859713" cy="2052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847725"/>
            <a:ext cx="23431500" cy="2052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654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059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4101763"/>
            <a:ext cx="27981275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9301163"/>
            <a:ext cx="27981275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39846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2225" y="4835525"/>
            <a:ext cx="3035300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79925" y="4835525"/>
            <a:ext cx="3035300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923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9475"/>
            <a:ext cx="29625925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4911725"/>
            <a:ext cx="14544675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6959600"/>
            <a:ext cx="14544675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4911725"/>
            <a:ext cx="14549438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6959600"/>
            <a:ext cx="14549438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099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886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4313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3125"/>
            <a:ext cx="10829925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873125"/>
            <a:ext cx="184023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4592638"/>
            <a:ext cx="10829925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11359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5362238"/>
            <a:ext cx="19751675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960563"/>
            <a:ext cx="19751675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7175163"/>
            <a:ext cx="19751675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23968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32918400" cy="186436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31845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4"/>
          <p:cNvSpPr>
            <a:spLocks noChangeArrowheads="1"/>
          </p:cNvSpPr>
          <p:nvPr userDrawn="1"/>
        </p:nvSpPr>
        <p:spPr bwMode="auto">
          <a:xfrm>
            <a:off x="0" y="3200400"/>
            <a:ext cx="32918400" cy="8572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5" descr="Parchment"/>
          <p:cNvSpPr>
            <a:spLocks noChangeArrowheads="1"/>
          </p:cNvSpPr>
          <p:nvPr userDrawn="1"/>
        </p:nvSpPr>
        <p:spPr bwMode="auto">
          <a:xfrm>
            <a:off x="514350" y="3759200"/>
            <a:ext cx="748665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Rectangle 6" descr="Parchment"/>
          <p:cNvSpPr>
            <a:spLocks noChangeArrowheads="1"/>
          </p:cNvSpPr>
          <p:nvPr userDrawn="1"/>
        </p:nvSpPr>
        <p:spPr bwMode="auto">
          <a:xfrm>
            <a:off x="8612188" y="3759200"/>
            <a:ext cx="748665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 descr="Parchment"/>
          <p:cNvSpPr>
            <a:spLocks noChangeArrowheads="1"/>
          </p:cNvSpPr>
          <p:nvPr userDrawn="1"/>
        </p:nvSpPr>
        <p:spPr bwMode="auto">
          <a:xfrm>
            <a:off x="16705263" y="3759200"/>
            <a:ext cx="15562262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847725"/>
            <a:ext cx="31443613" cy="147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20" tIns="26060" rIns="52120" bIns="2606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225" y="4835525"/>
            <a:ext cx="6223000" cy="1653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20" tIns="26060" rIns="52120" bIns="260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8202" name="Text Box 10"/>
          <p:cNvSpPr txBox="1">
            <a:spLocks noChangeArrowheads="1"/>
          </p:cNvSpPr>
          <p:nvPr userDrawn="1"/>
        </p:nvSpPr>
        <p:spPr bwMode="auto">
          <a:xfrm>
            <a:off x="29565600" y="21501100"/>
            <a:ext cx="2678113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+mj-lt"/>
          <a:ea typeface="+mj-ea"/>
          <a:cs typeface="+mj-cs"/>
        </a:defRPr>
      </a:lvl1pPr>
      <a:lvl2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2pPr>
      <a:lvl3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3pPr>
      <a:lvl4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4pPr>
      <a:lvl5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5pPr>
      <a:lvl6pPr marL="4572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6pPr>
      <a:lvl7pPr marL="9144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7pPr>
      <a:lvl8pPr marL="13716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8pPr>
      <a:lvl9pPr marL="18288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9pPr>
    </p:titleStyle>
    <p:bodyStyle>
      <a:lvl1pPr marL="195263" indent="-195263" algn="l" defTabSz="522288" rtl="0" fontAlgn="base">
        <a:spcBef>
          <a:spcPct val="20000"/>
        </a:spcBef>
        <a:spcAft>
          <a:spcPct val="0"/>
        </a:spcAft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1pPr>
      <a:lvl2pPr marL="423863" indent="-161925" algn="l" defTabSz="522288" rtl="0" fontAlgn="base">
        <a:spcBef>
          <a:spcPct val="20000"/>
        </a:spcBef>
        <a:spcAft>
          <a:spcPct val="0"/>
        </a:spcAft>
        <a:buChar char="–"/>
        <a:defRPr sz="1700">
          <a:solidFill>
            <a:schemeClr val="tx1"/>
          </a:solidFill>
          <a:latin typeface="+mn-lt"/>
        </a:defRPr>
      </a:lvl2pPr>
      <a:lvl3pPr marL="652463" indent="-130175" algn="l" defTabSz="522288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914400" indent="-130175" algn="l" defTabSz="522288" rtl="0" fontAlgn="base">
        <a:spcBef>
          <a:spcPct val="20000"/>
        </a:spcBef>
        <a:spcAft>
          <a:spcPct val="0"/>
        </a:spcAft>
        <a:buChar char="–"/>
        <a:defRPr sz="1000">
          <a:solidFill>
            <a:schemeClr val="tx1"/>
          </a:solidFill>
          <a:latin typeface="+mn-lt"/>
        </a:defRPr>
      </a:lvl4pPr>
      <a:lvl5pPr marL="11763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5pPr>
      <a:lvl6pPr marL="16335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20907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25479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30051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7" name="Group 9"/>
          <p:cNvGrpSpPr>
            <a:grpSpLocks/>
          </p:cNvGrpSpPr>
          <p:nvPr/>
        </p:nvGrpSpPr>
        <p:grpSpPr bwMode="auto">
          <a:xfrm>
            <a:off x="685800" y="228600"/>
            <a:ext cx="4629150" cy="2784475"/>
            <a:chOff x="480" y="24"/>
            <a:chExt cx="2916" cy="1752"/>
          </a:xfrm>
        </p:grpSpPr>
        <p:sp>
          <p:nvSpPr>
            <p:cNvPr id="2053" name="AutoShape 5"/>
            <p:cNvSpPr>
              <a:spLocks noChangeArrowheads="1"/>
            </p:cNvSpPr>
            <p:nvPr/>
          </p:nvSpPr>
          <p:spPr bwMode="auto">
            <a:xfrm>
              <a:off x="480" y="24"/>
              <a:ext cx="2916" cy="1752"/>
            </a:xfrm>
            <a:prstGeom prst="star16">
              <a:avLst>
                <a:gd name="adj" fmla="val 37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4" name="AutoShape 6"/>
            <p:cNvSpPr>
              <a:spLocks noChangeArrowheads="1"/>
            </p:cNvSpPr>
            <p:nvPr/>
          </p:nvSpPr>
          <p:spPr bwMode="auto">
            <a:xfrm>
              <a:off x="987" y="163"/>
              <a:ext cx="1901" cy="1480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66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236" tIns="45626" rIns="91236" bIns="45626" anchor="ctr"/>
            <a:lstStyle/>
            <a:p>
              <a:pPr algn="ctr" eaLnBrk="0" hangingPunct="0"/>
              <a:r>
                <a:rPr lang="en-US" sz="1000">
                  <a:solidFill>
                    <a:schemeClr val="bg1"/>
                  </a:solidFill>
                  <a:latin typeface="Arial Black" pitchFamily="34" charset="0"/>
                </a:rPr>
                <a:t/>
              </a:r>
              <a:br>
                <a:rPr lang="en-US" sz="1000">
                  <a:solidFill>
                    <a:schemeClr val="bg1"/>
                  </a:solidFill>
                  <a:latin typeface="Arial Black" pitchFamily="34" charset="0"/>
                </a:rPr>
              </a:br>
              <a:endParaRPr lang="en-US" sz="1700">
                <a:solidFill>
                  <a:schemeClr val="bg1"/>
                </a:solidFill>
                <a:latin typeface="Arial Black" pitchFamily="34" charset="0"/>
              </a:endParaRPr>
            </a:p>
            <a:p>
              <a:pPr algn="ctr" eaLnBrk="0" hangingPunct="0"/>
              <a:r>
                <a:rPr lang="en-US" sz="1700">
                  <a:latin typeface="Arial Black" pitchFamily="34" charset="0"/>
                </a:rPr>
                <a:t>Order your poster</a:t>
              </a:r>
              <a:br>
                <a:rPr lang="en-US" sz="1700">
                  <a:latin typeface="Arial Black" pitchFamily="34" charset="0"/>
                </a:rPr>
              </a:br>
              <a:r>
                <a:rPr lang="en-US" sz="1700">
                  <a:latin typeface="Arial Black" pitchFamily="34" charset="0"/>
                </a:rPr>
                <a:t>by 12 pm Eastern</a:t>
              </a:r>
              <a:br>
                <a:rPr lang="en-US" sz="1700">
                  <a:latin typeface="Arial Black" pitchFamily="34" charset="0"/>
                </a:rPr>
              </a:br>
              <a:r>
                <a:rPr lang="en-US" sz="1700">
                  <a:latin typeface="Arial Black" pitchFamily="34" charset="0"/>
                </a:rPr>
                <a:t>and we will ship it </a:t>
              </a:r>
            </a:p>
            <a:p>
              <a:pPr algn="ctr" eaLnBrk="0" hangingPunct="0"/>
              <a:r>
                <a:rPr lang="en-US" sz="1700">
                  <a:latin typeface="Arial Black" pitchFamily="34" charset="0"/>
                </a:rPr>
                <a:t> the same day</a:t>
              </a:r>
              <a:r>
                <a:rPr lang="en-US" sz="1000">
                  <a:latin typeface="Arial Black" pitchFamily="34" charset="0"/>
                </a:rPr>
                <a:t> </a:t>
              </a:r>
              <a:br>
                <a:rPr lang="en-US" sz="1000">
                  <a:latin typeface="Arial Black" pitchFamily="34" charset="0"/>
                </a:rPr>
              </a:br>
              <a:r>
                <a:rPr lang="en-US" sz="1700">
                  <a:latin typeface="Arial Narrow" pitchFamily="34" charset="0"/>
                </a:rPr>
                <a:t>When you fill out order form and send files</a:t>
              </a:r>
            </a:p>
            <a:p>
              <a:pPr algn="ctr" eaLnBrk="0" hangingPunct="0"/>
              <a:r>
                <a:rPr lang="en-US" sz="1700">
                  <a:latin typeface="Arial Narrow" pitchFamily="34" charset="0"/>
                </a:rPr>
                <a:t> you will receive a confirmation e-mail</a:t>
              </a:r>
            </a:p>
            <a:p>
              <a:pPr algn="ctr" eaLnBrk="0" hangingPunct="0"/>
              <a:endParaRPr lang="en-US" sz="1700">
                <a:latin typeface="Arial Narrow" pitchFamily="34" charset="0"/>
              </a:endParaRPr>
            </a:p>
            <a:p>
              <a:pPr algn="ctr" eaLnBrk="0" hangingPunct="0"/>
              <a:endParaRPr lang="en-US" sz="1700">
                <a:solidFill>
                  <a:schemeClr val="bg1"/>
                </a:solidFill>
                <a:latin typeface="Arial Black" pitchFamily="34" charset="0"/>
              </a:endParaRPr>
            </a:p>
          </p:txBody>
        </p:sp>
      </p:grpSp>
      <p:sp>
        <p:nvSpPr>
          <p:cNvPr id="2055" name="Oval 7"/>
          <p:cNvSpPr>
            <a:spLocks noChangeArrowheads="1"/>
          </p:cNvSpPr>
          <p:nvPr/>
        </p:nvSpPr>
        <p:spPr bwMode="auto">
          <a:xfrm>
            <a:off x="30100588" y="762000"/>
            <a:ext cx="1749425" cy="17526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250" tIns="45637" rIns="91250" bIns="45637" anchor="ctr"/>
          <a:lstStyle/>
          <a:p>
            <a:pPr algn="ctr" defTabSz="4386263"/>
            <a:r>
              <a:rPr lang="en-US" sz="2700">
                <a:latin typeface="Arial Black" pitchFamily="34" charset="0"/>
              </a:rPr>
              <a:t>LOGO</a:t>
            </a:r>
          </a:p>
          <a:p>
            <a:pPr algn="ctr" defTabSz="4386263"/>
            <a:r>
              <a:rPr lang="en-US" sz="2700">
                <a:latin typeface="Arial Black" pitchFamily="34" charset="0"/>
              </a:rPr>
              <a:t>Goes</a:t>
            </a:r>
          </a:p>
          <a:p>
            <a:pPr algn="ctr" defTabSz="4386263"/>
            <a:r>
              <a:rPr lang="en-US" sz="2700">
                <a:latin typeface="Arial Black" pitchFamily="34" charset="0"/>
              </a:rPr>
              <a:t>Here</a:t>
            </a: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3046413" y="609600"/>
            <a:ext cx="27432000" cy="1874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12" tIns="45616" rIns="91212" bIns="45616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500">
                <a:latin typeface="Arial Black" pitchFamily="34" charset="0"/>
              </a:rPr>
              <a:t>48x72 Poster Template Prints @ 200% – Poster Title Line</a:t>
            </a:r>
          </a:p>
          <a:p>
            <a:pPr algn="ctr" eaLnBrk="0" hangingPunct="0"/>
            <a:r>
              <a:rPr lang="en-US" sz="4800" b="1"/>
              <a:t> </a:t>
            </a:r>
            <a:r>
              <a:rPr lang="en-US" sz="3100" b="1">
                <a:latin typeface="Arial Narrow" pitchFamily="34" charset="0"/>
              </a:rPr>
              <a:t>Author and contributor names</a:t>
            </a:r>
            <a:r>
              <a:rPr lang="en-US" sz="3100" b="1"/>
              <a:t/>
            </a:r>
            <a:br>
              <a:rPr lang="en-US" sz="3100" b="1"/>
            </a:br>
            <a:r>
              <a:rPr lang="en-US" sz="2400" b="1">
                <a:latin typeface="Arial Narrow" pitchFamily="34" charset="0"/>
              </a:rPr>
              <a:t>The names and addresses of the associated institutions</a:t>
            </a:r>
            <a:endParaRPr lang="en-US" sz="2400" i="1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6_Custom Design">
  <a:themeElements>
    <a:clrScheme name="6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6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6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20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Comic Sans MS</vt:lpstr>
      <vt:lpstr>Arial Narrow</vt:lpstr>
      <vt:lpstr>Times</vt:lpstr>
      <vt:lpstr>Times New Roman</vt:lpstr>
      <vt:lpstr>6_Custom Design</vt:lpstr>
      <vt:lpstr>PowerPoint Presentation</vt:lpstr>
    </vt:vector>
  </TitlesOfParts>
  <Company>P&amp;D Display Graphics, LLC</Company>
  <LinksUpToDate>false</LinksUpToDate>
  <SharedDoc>false</SharedDoc>
  <HyperlinkBase>www.posters4research.com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Perry Stein</dc:creator>
  <dc:description>For output services or help using this template go to:_x000d_
www.posters4research.com_x000d_
copyright of P&amp;D Display Graphics, LLC</dc:description>
  <cp:lastModifiedBy>Perry Stein</cp:lastModifiedBy>
  <cp:revision>11</cp:revision>
  <dcterms:created xsi:type="dcterms:W3CDTF">2007-08-03T10:32:23Z</dcterms:created>
  <dcterms:modified xsi:type="dcterms:W3CDTF">2011-09-28T02:22:27Z</dcterms:modified>
</cp:coreProperties>
</file>