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3"/>
  </p:notesMasterIdLst>
  <p:sldIdLst>
    <p:sldId id="256" r:id="rId2"/>
  </p:sldIdLst>
  <p:sldSz cx="41148000" cy="192024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20" d="100"/>
          <a:sy n="20" d="100"/>
        </p:scale>
        <p:origin x="-228" y="-342"/>
      </p:cViewPr>
      <p:guideLst>
        <p:guide orient="horz" pos="6048"/>
        <p:guide pos="129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-244475" y="685800"/>
            <a:ext cx="73469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EE471BB-A59D-49B0-9965-3E7A8CFC23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872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337EC7-C3A8-4A36-B0CB-8ED79BF68D8C}" type="slidenum">
              <a:rPr lang="en-US"/>
              <a:pPr/>
              <a:t>1</a:t>
            </a:fld>
            <a:endParaRPr lang="en-US"/>
          </a:p>
        </p:txBody>
      </p:sp>
      <p:sp>
        <p:nvSpPr>
          <p:cNvPr id="11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965825"/>
            <a:ext cx="34975800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0880725"/>
            <a:ext cx="288036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948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756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379988" y="742950"/>
            <a:ext cx="9825037" cy="179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742950"/>
            <a:ext cx="29327475" cy="179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98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73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12339638"/>
            <a:ext cx="349758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8139113"/>
            <a:ext cx="349758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2429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4488" y="4232275"/>
            <a:ext cx="3813175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0063" y="4232275"/>
            <a:ext cx="3814762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422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8350"/>
            <a:ext cx="3703320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4298950"/>
            <a:ext cx="181816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6089650"/>
            <a:ext cx="181816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3" y="4298950"/>
            <a:ext cx="18187987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3" y="6089650"/>
            <a:ext cx="18187987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721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367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4786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5175"/>
            <a:ext cx="135382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765175"/>
            <a:ext cx="23002875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4017963"/>
            <a:ext cx="135382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5308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6088" y="13441363"/>
            <a:ext cx="246888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6088" y="1716088"/>
            <a:ext cx="246888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6088" y="15028863"/>
            <a:ext cx="246888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6292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411480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 userDrawn="1"/>
        </p:nvSpPr>
        <p:spPr bwMode="auto">
          <a:xfrm>
            <a:off x="0" y="0"/>
            <a:ext cx="411480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411480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 descr="Parchment"/>
          <p:cNvSpPr>
            <a:spLocks noChangeArrowheads="1"/>
          </p:cNvSpPr>
          <p:nvPr userDrawn="1"/>
        </p:nvSpPr>
        <p:spPr bwMode="auto">
          <a:xfrm>
            <a:off x="642938" y="3289300"/>
            <a:ext cx="9358312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 descr="Parchment"/>
          <p:cNvSpPr>
            <a:spLocks noChangeArrowheads="1"/>
          </p:cNvSpPr>
          <p:nvPr userDrawn="1"/>
        </p:nvSpPr>
        <p:spPr bwMode="auto">
          <a:xfrm>
            <a:off x="10766425" y="3289300"/>
            <a:ext cx="9358313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 descr="Parchment"/>
          <p:cNvSpPr>
            <a:spLocks noChangeArrowheads="1"/>
          </p:cNvSpPr>
          <p:nvPr userDrawn="1"/>
        </p:nvSpPr>
        <p:spPr bwMode="auto">
          <a:xfrm>
            <a:off x="20881975" y="3289300"/>
            <a:ext cx="19451638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742950"/>
            <a:ext cx="39304912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688" tIns="31838" rIns="63688" bIns="318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4488" y="4232275"/>
            <a:ext cx="7780337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688" tIns="31838" rIns="63688" bIns="318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226" name="Text Box 10"/>
          <p:cNvSpPr txBox="1">
            <a:spLocks noChangeArrowheads="1"/>
          </p:cNvSpPr>
          <p:nvPr userDrawn="1"/>
        </p:nvSpPr>
        <p:spPr bwMode="auto">
          <a:xfrm>
            <a:off x="37338000" y="18845213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+mj-lt"/>
          <a:ea typeface="+mj-ea"/>
          <a:cs typeface="+mj-cs"/>
        </a:defRPr>
      </a:lvl1pPr>
      <a:lvl2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2pPr>
      <a:lvl3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3pPr>
      <a:lvl4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4pPr>
      <a:lvl5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5pPr>
      <a:lvl6pPr marL="4572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6pPr>
      <a:lvl7pPr marL="9144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7pPr>
      <a:lvl8pPr marL="13716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8pPr>
      <a:lvl9pPr marL="18288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9pPr>
    </p:titleStyle>
    <p:bodyStyle>
      <a:lvl1pPr marL="239713" indent="-239713" algn="l" defTabSz="641350" rtl="0" fontAlgn="base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90500" algn="l" defTabSz="641350" rtl="0" fontAlgn="base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2pPr>
      <a:lvl3pPr marL="796925" indent="-155575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119188" indent="-161925" algn="l" defTabSz="641350" rtl="0" fontAlgn="base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4366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938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3510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8082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32654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1222375" y="382588"/>
            <a:ext cx="3349625" cy="2301875"/>
            <a:chOff x="336" y="144"/>
            <a:chExt cx="1632" cy="1121"/>
          </a:xfrm>
        </p:grpSpPr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>
              <a:off x="336" y="144"/>
              <a:ext cx="1632" cy="1121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" name="AutoShape 6"/>
            <p:cNvSpPr>
              <a:spLocks noChangeArrowheads="1"/>
            </p:cNvSpPr>
            <p:nvPr/>
          </p:nvSpPr>
          <p:spPr bwMode="auto">
            <a:xfrm>
              <a:off x="613" y="188"/>
              <a:ext cx="1064" cy="97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275" tIns="45641" rIns="91275" bIns="45641" anchor="ctr"/>
            <a:lstStyle/>
            <a:p>
              <a:pPr algn="ctr" defTabSz="915988" eaLnBrk="0" hangingPunct="0"/>
              <a:r>
                <a:rPr lang="en-US" sz="11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1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5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defTabSz="915988" eaLnBrk="0" hangingPunct="0"/>
              <a:r>
                <a:rPr lang="en-US" sz="1500">
                  <a:latin typeface="Arial Black" pitchFamily="34" charset="0"/>
                </a:rPr>
                <a:t>Order your poster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1500">
                  <a:latin typeface="Arial Black" pitchFamily="34" charset="0"/>
                </a:rPr>
                <a:t>by 12 pm Eastern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1500">
                  <a:latin typeface="Arial Black" pitchFamily="34" charset="0"/>
                </a:rPr>
                <a:t>and we will ship it </a:t>
              </a:r>
            </a:p>
            <a:p>
              <a:pPr algn="ctr" defTabSz="915988" eaLnBrk="0" hangingPunct="0"/>
              <a:r>
                <a:rPr lang="en-US" sz="1500">
                  <a:latin typeface="Arial Black" pitchFamily="34" charset="0"/>
                </a:rPr>
                <a:t> the same day</a:t>
              </a:r>
              <a:r>
                <a:rPr lang="en-US" sz="1100">
                  <a:latin typeface="Arial Black" pitchFamily="34" charset="0"/>
                </a:rPr>
                <a:t> </a:t>
              </a:r>
              <a:br>
                <a:rPr lang="en-US" sz="1100">
                  <a:latin typeface="Arial Black" pitchFamily="34" charset="0"/>
                </a:rPr>
              </a:br>
              <a:r>
                <a:rPr lang="en-US" sz="1100">
                  <a:latin typeface="Arial Narrow" pitchFamily="34" charset="0"/>
                </a:rPr>
                <a:t>When you fill out order form and send files</a:t>
              </a:r>
            </a:p>
            <a:p>
              <a:pPr algn="ctr" defTabSz="915988" eaLnBrk="0" hangingPunct="0"/>
              <a:r>
                <a:rPr lang="en-US" sz="1100">
                  <a:latin typeface="Arial Narrow" pitchFamily="34" charset="0"/>
                </a:rPr>
                <a:t> you will receive a confirmation e-mail</a:t>
              </a:r>
            </a:p>
            <a:p>
              <a:pPr algn="ctr" defTabSz="915988" eaLnBrk="0" hangingPunct="0"/>
              <a:endParaRPr lang="en-US" sz="1100">
                <a:latin typeface="Arial Narrow" pitchFamily="34" charset="0"/>
              </a:endParaRPr>
            </a:p>
            <a:p>
              <a:pPr algn="ctr" defTabSz="915988" eaLnBrk="0" hangingPunct="0"/>
              <a:endParaRPr lang="en-US" sz="11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2055" name="Oval 7"/>
          <p:cNvSpPr>
            <a:spLocks noChangeArrowheads="1"/>
          </p:cNvSpPr>
          <p:nvPr/>
        </p:nvSpPr>
        <p:spPr bwMode="auto">
          <a:xfrm>
            <a:off x="37798375" y="533400"/>
            <a:ext cx="1978025" cy="1982788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291" tIns="45649" rIns="91291" bIns="45649" anchor="ctr"/>
          <a:lstStyle/>
          <a:p>
            <a:pPr algn="ctr" defTabSz="4387850"/>
            <a:r>
              <a:rPr lang="en-US" sz="2600">
                <a:latin typeface="Arial Black" pitchFamily="34" charset="0"/>
              </a:rPr>
              <a:t>LOGO</a:t>
            </a:r>
          </a:p>
          <a:p>
            <a:pPr algn="ctr" defTabSz="4387850"/>
            <a:r>
              <a:rPr lang="en-US" sz="2600">
                <a:latin typeface="Arial Black" pitchFamily="34" charset="0"/>
              </a:rPr>
              <a:t>Goes</a:t>
            </a:r>
          </a:p>
          <a:p>
            <a:pPr algn="ctr" defTabSz="4387850"/>
            <a:r>
              <a:rPr lang="en-US" sz="2600">
                <a:latin typeface="Arial Black" pitchFamily="34" charset="0"/>
              </a:rPr>
              <a:t>Here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4572000" y="439738"/>
            <a:ext cx="31854775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53" tIns="45630" rIns="91253" bIns="45630">
            <a:spAutoFit/>
          </a:bodyPr>
          <a:lstStyle/>
          <a:p>
            <a:pPr algn="ctr" defTabSz="915988">
              <a:spcBef>
                <a:spcPct val="50000"/>
              </a:spcBef>
            </a:pPr>
            <a:r>
              <a:rPr lang="en-US" sz="4500">
                <a:latin typeface="Arial Black" pitchFamily="34" charset="0"/>
              </a:rPr>
              <a:t>42x90 Poster Template Prints @ 200% – Poster Title Line</a:t>
            </a:r>
          </a:p>
          <a:p>
            <a:pPr algn="ctr" defTabSz="915988" eaLnBrk="0" hangingPunct="0"/>
            <a:r>
              <a:rPr lang="en-US" sz="4900" b="1"/>
              <a:t> </a:t>
            </a:r>
            <a:r>
              <a:rPr lang="en-US" sz="3000" b="1"/>
              <a:t>Author and contributor names</a:t>
            </a:r>
            <a:br>
              <a:rPr lang="en-US" sz="3000" b="1"/>
            </a:br>
            <a:r>
              <a:rPr lang="en-US" sz="2600" b="1"/>
              <a:t>The names and addresses of the associated institutions</a:t>
            </a:r>
            <a:endParaRPr lang="en-US" sz="2600" i="1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20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Comic Sans MS</vt:lpstr>
      <vt:lpstr>Arial Narrow</vt:lpstr>
      <vt:lpstr>Times</vt:lpstr>
      <vt:lpstr>Times New Roman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11</cp:revision>
  <dcterms:created xsi:type="dcterms:W3CDTF">2007-08-03T11:45:15Z</dcterms:created>
  <dcterms:modified xsi:type="dcterms:W3CDTF">2011-09-28T02:16:34Z</dcterms:modified>
</cp:coreProperties>
</file>